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Lst>
  <p:sldSz cx="7569200" cy="10717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75" userDrawn="1">
          <p15:clr>
            <a:srgbClr val="A4A3A4"/>
          </p15:clr>
        </p15:guide>
        <p15:guide id="2" pos="23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7" d="100"/>
          <a:sy n="47" d="100"/>
        </p:scale>
        <p:origin x="2454" y="54"/>
      </p:cViewPr>
      <p:guideLst>
        <p:guide orient="horz" pos="3375"/>
        <p:guide pos="23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7690" y="1753952"/>
            <a:ext cx="6433820" cy="3731178"/>
          </a:xfrm>
        </p:spPr>
        <p:txBody>
          <a:bodyPr anchor="b"/>
          <a:lstStyle>
            <a:lvl1pPr algn="ctr">
              <a:defRPr sz="4967"/>
            </a:lvl1pPr>
          </a:lstStyle>
          <a:p>
            <a:r>
              <a:rPr lang="ja-JP" altLang="en-US"/>
              <a:t>マスター タイトルの書式設定</a:t>
            </a:r>
            <a:endParaRPr lang="en-US"/>
          </a:p>
        </p:txBody>
      </p:sp>
      <p:sp>
        <p:nvSpPr>
          <p:cNvPr id="3" name="Subtitle 2"/>
          <p:cNvSpPr>
            <a:spLocks noGrp="1"/>
          </p:cNvSpPr>
          <p:nvPr>
            <p:ph type="subTitle" idx="1"/>
          </p:nvPr>
        </p:nvSpPr>
        <p:spPr>
          <a:xfrm>
            <a:off x="946150" y="5629018"/>
            <a:ext cx="5676900" cy="2587512"/>
          </a:xfrm>
        </p:spPr>
        <p:txBody>
          <a:bodyPr/>
          <a:lstStyle>
            <a:lvl1pPr marL="0" indent="0" algn="ctr">
              <a:buNone/>
              <a:defRPr sz="1987"/>
            </a:lvl1pPr>
            <a:lvl2pPr marL="378470" indent="0" algn="ctr">
              <a:buNone/>
              <a:defRPr sz="1656"/>
            </a:lvl2pPr>
            <a:lvl3pPr marL="756940" indent="0" algn="ctr">
              <a:buNone/>
              <a:defRPr sz="1490"/>
            </a:lvl3pPr>
            <a:lvl4pPr marL="1135410" indent="0" algn="ctr">
              <a:buNone/>
              <a:defRPr sz="1324"/>
            </a:lvl4pPr>
            <a:lvl5pPr marL="1513881" indent="0" algn="ctr">
              <a:buNone/>
              <a:defRPr sz="1324"/>
            </a:lvl5pPr>
            <a:lvl6pPr marL="1892351" indent="0" algn="ctr">
              <a:buNone/>
              <a:defRPr sz="1324"/>
            </a:lvl6pPr>
            <a:lvl7pPr marL="2270821" indent="0" algn="ctr">
              <a:buNone/>
              <a:defRPr sz="1324"/>
            </a:lvl7pPr>
            <a:lvl8pPr marL="2649291" indent="0" algn="ctr">
              <a:buNone/>
              <a:defRPr sz="1324"/>
            </a:lvl8pPr>
            <a:lvl9pPr marL="3027761" indent="0" algn="ctr">
              <a:buNone/>
              <a:defRPr sz="1324"/>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861585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3185268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6709" y="570592"/>
            <a:ext cx="1632109" cy="908234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520383" y="570592"/>
            <a:ext cx="4801711" cy="908234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35629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4287482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6441" y="2671864"/>
            <a:ext cx="6528435" cy="4458062"/>
          </a:xfrm>
        </p:spPr>
        <p:txBody>
          <a:bodyPr anchor="b"/>
          <a:lstStyle>
            <a:lvl1pPr>
              <a:defRPr sz="4967"/>
            </a:lvl1pPr>
          </a:lstStyle>
          <a:p>
            <a:r>
              <a:rPr lang="ja-JP" altLang="en-US"/>
              <a:t>マスター タイトルの書式設定</a:t>
            </a:r>
            <a:endParaRPr lang="en-US"/>
          </a:p>
        </p:txBody>
      </p:sp>
      <p:sp>
        <p:nvSpPr>
          <p:cNvPr id="3" name="Text Placeholder 2"/>
          <p:cNvSpPr>
            <a:spLocks noGrp="1"/>
          </p:cNvSpPr>
          <p:nvPr>
            <p:ph type="body" idx="1"/>
          </p:nvPr>
        </p:nvSpPr>
        <p:spPr>
          <a:xfrm>
            <a:off x="516441" y="7172101"/>
            <a:ext cx="6528435" cy="2344390"/>
          </a:xfrm>
        </p:spPr>
        <p:txBody>
          <a:bodyPr/>
          <a:lstStyle>
            <a:lvl1pPr marL="0" indent="0">
              <a:buNone/>
              <a:defRPr sz="1987">
                <a:solidFill>
                  <a:schemeClr val="tx1"/>
                </a:solidFill>
              </a:defRPr>
            </a:lvl1pPr>
            <a:lvl2pPr marL="378470" indent="0">
              <a:buNone/>
              <a:defRPr sz="1656">
                <a:solidFill>
                  <a:schemeClr val="tx1">
                    <a:tint val="75000"/>
                  </a:schemeClr>
                </a:solidFill>
              </a:defRPr>
            </a:lvl2pPr>
            <a:lvl3pPr marL="756940" indent="0">
              <a:buNone/>
              <a:defRPr sz="1490">
                <a:solidFill>
                  <a:schemeClr val="tx1">
                    <a:tint val="75000"/>
                  </a:schemeClr>
                </a:solidFill>
              </a:defRPr>
            </a:lvl3pPr>
            <a:lvl4pPr marL="1135410" indent="0">
              <a:buNone/>
              <a:defRPr sz="1324">
                <a:solidFill>
                  <a:schemeClr val="tx1">
                    <a:tint val="75000"/>
                  </a:schemeClr>
                </a:solidFill>
              </a:defRPr>
            </a:lvl4pPr>
            <a:lvl5pPr marL="1513881" indent="0">
              <a:buNone/>
              <a:defRPr sz="1324">
                <a:solidFill>
                  <a:schemeClr val="tx1">
                    <a:tint val="75000"/>
                  </a:schemeClr>
                </a:solidFill>
              </a:defRPr>
            </a:lvl5pPr>
            <a:lvl6pPr marL="1892351" indent="0">
              <a:buNone/>
              <a:defRPr sz="1324">
                <a:solidFill>
                  <a:schemeClr val="tx1">
                    <a:tint val="75000"/>
                  </a:schemeClr>
                </a:solidFill>
              </a:defRPr>
            </a:lvl6pPr>
            <a:lvl7pPr marL="2270821" indent="0">
              <a:buNone/>
              <a:defRPr sz="1324">
                <a:solidFill>
                  <a:schemeClr val="tx1">
                    <a:tint val="75000"/>
                  </a:schemeClr>
                </a:solidFill>
              </a:defRPr>
            </a:lvl7pPr>
            <a:lvl8pPr marL="2649291" indent="0">
              <a:buNone/>
              <a:defRPr sz="1324">
                <a:solidFill>
                  <a:schemeClr val="tx1">
                    <a:tint val="75000"/>
                  </a:schemeClr>
                </a:solidFill>
              </a:defRPr>
            </a:lvl8pPr>
            <a:lvl9pPr marL="3027761" indent="0">
              <a:buNone/>
              <a:defRPr sz="132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4184911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520383" y="2852962"/>
            <a:ext cx="3216910" cy="67999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831908" y="2852962"/>
            <a:ext cx="3216910" cy="67999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1720919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1368" y="570595"/>
            <a:ext cx="6528435" cy="2071499"/>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521369" y="2627207"/>
            <a:ext cx="3202126" cy="1287553"/>
          </a:xfrm>
        </p:spPr>
        <p:txBody>
          <a:bodyPr anchor="b"/>
          <a:lstStyle>
            <a:lvl1pPr marL="0" indent="0">
              <a:buNone/>
              <a:defRPr sz="1987" b="1"/>
            </a:lvl1pPr>
            <a:lvl2pPr marL="378470" indent="0">
              <a:buNone/>
              <a:defRPr sz="1656" b="1"/>
            </a:lvl2pPr>
            <a:lvl3pPr marL="756940" indent="0">
              <a:buNone/>
              <a:defRPr sz="1490" b="1"/>
            </a:lvl3pPr>
            <a:lvl4pPr marL="1135410" indent="0">
              <a:buNone/>
              <a:defRPr sz="1324" b="1"/>
            </a:lvl4pPr>
            <a:lvl5pPr marL="1513881" indent="0">
              <a:buNone/>
              <a:defRPr sz="1324" b="1"/>
            </a:lvl5pPr>
            <a:lvl6pPr marL="1892351" indent="0">
              <a:buNone/>
              <a:defRPr sz="1324" b="1"/>
            </a:lvl6pPr>
            <a:lvl7pPr marL="2270821" indent="0">
              <a:buNone/>
              <a:defRPr sz="1324" b="1"/>
            </a:lvl7pPr>
            <a:lvl8pPr marL="2649291" indent="0">
              <a:buNone/>
              <a:defRPr sz="1324" b="1"/>
            </a:lvl8pPr>
            <a:lvl9pPr marL="3027761" indent="0">
              <a:buNone/>
              <a:defRPr sz="1324" b="1"/>
            </a:lvl9pPr>
          </a:lstStyle>
          <a:p>
            <a:pPr lvl="0"/>
            <a:r>
              <a:rPr lang="ja-JP" altLang="en-US"/>
              <a:t>マスター テキストの書式設定</a:t>
            </a:r>
          </a:p>
        </p:txBody>
      </p:sp>
      <p:sp>
        <p:nvSpPr>
          <p:cNvPr id="4" name="Content Placeholder 3"/>
          <p:cNvSpPr>
            <a:spLocks noGrp="1"/>
          </p:cNvSpPr>
          <p:nvPr>
            <p:ph sz="half" idx="2"/>
          </p:nvPr>
        </p:nvSpPr>
        <p:spPr>
          <a:xfrm>
            <a:off x="521369" y="3914760"/>
            <a:ext cx="3202126" cy="57580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831908" y="2627207"/>
            <a:ext cx="3217896" cy="1287553"/>
          </a:xfrm>
        </p:spPr>
        <p:txBody>
          <a:bodyPr anchor="b"/>
          <a:lstStyle>
            <a:lvl1pPr marL="0" indent="0">
              <a:buNone/>
              <a:defRPr sz="1987" b="1"/>
            </a:lvl1pPr>
            <a:lvl2pPr marL="378470" indent="0">
              <a:buNone/>
              <a:defRPr sz="1656" b="1"/>
            </a:lvl2pPr>
            <a:lvl3pPr marL="756940" indent="0">
              <a:buNone/>
              <a:defRPr sz="1490" b="1"/>
            </a:lvl3pPr>
            <a:lvl4pPr marL="1135410" indent="0">
              <a:buNone/>
              <a:defRPr sz="1324" b="1"/>
            </a:lvl4pPr>
            <a:lvl5pPr marL="1513881" indent="0">
              <a:buNone/>
              <a:defRPr sz="1324" b="1"/>
            </a:lvl5pPr>
            <a:lvl6pPr marL="1892351" indent="0">
              <a:buNone/>
              <a:defRPr sz="1324" b="1"/>
            </a:lvl6pPr>
            <a:lvl7pPr marL="2270821" indent="0">
              <a:buNone/>
              <a:defRPr sz="1324" b="1"/>
            </a:lvl7pPr>
            <a:lvl8pPr marL="2649291" indent="0">
              <a:buNone/>
              <a:defRPr sz="1324" b="1"/>
            </a:lvl8pPr>
            <a:lvl9pPr marL="3027761" indent="0">
              <a:buNone/>
              <a:defRPr sz="1324" b="1"/>
            </a:lvl9pPr>
          </a:lstStyle>
          <a:p>
            <a:pPr lvl="0"/>
            <a:r>
              <a:rPr lang="ja-JP" altLang="en-US"/>
              <a:t>マスター テキストの書式設定</a:t>
            </a:r>
          </a:p>
        </p:txBody>
      </p:sp>
      <p:sp>
        <p:nvSpPr>
          <p:cNvPr id="6" name="Content Placeholder 5"/>
          <p:cNvSpPr>
            <a:spLocks noGrp="1"/>
          </p:cNvSpPr>
          <p:nvPr>
            <p:ph sz="quarter" idx="4"/>
          </p:nvPr>
        </p:nvSpPr>
        <p:spPr>
          <a:xfrm>
            <a:off x="3831908" y="3914760"/>
            <a:ext cx="3217896" cy="57580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3660138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1071024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344964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1368" y="714481"/>
            <a:ext cx="2441264" cy="2500683"/>
          </a:xfrm>
        </p:spPr>
        <p:txBody>
          <a:bodyPr anchor="b"/>
          <a:lstStyle>
            <a:lvl1pPr>
              <a:defRPr sz="2649"/>
            </a:lvl1pPr>
          </a:lstStyle>
          <a:p>
            <a:r>
              <a:rPr lang="ja-JP" altLang="en-US"/>
              <a:t>マスター タイトルの書式設定</a:t>
            </a:r>
            <a:endParaRPr lang="en-US"/>
          </a:p>
        </p:txBody>
      </p:sp>
      <p:sp>
        <p:nvSpPr>
          <p:cNvPr id="3" name="Content Placeholder 2"/>
          <p:cNvSpPr>
            <a:spLocks noGrp="1"/>
          </p:cNvSpPr>
          <p:nvPr>
            <p:ph idx="1"/>
          </p:nvPr>
        </p:nvSpPr>
        <p:spPr>
          <a:xfrm>
            <a:off x="3217896" y="1543082"/>
            <a:ext cx="3831908" cy="7616168"/>
          </a:xfrm>
        </p:spPr>
        <p:txBody>
          <a:bodyPr/>
          <a:lstStyle>
            <a:lvl1pPr>
              <a:defRPr sz="2649"/>
            </a:lvl1pPr>
            <a:lvl2pPr>
              <a:defRPr sz="2318"/>
            </a:lvl2pPr>
            <a:lvl3pPr>
              <a:defRPr sz="1987"/>
            </a:lvl3pPr>
            <a:lvl4pPr>
              <a:defRPr sz="1656"/>
            </a:lvl4pPr>
            <a:lvl5pPr>
              <a:defRPr sz="1656"/>
            </a:lvl5pPr>
            <a:lvl6pPr>
              <a:defRPr sz="1656"/>
            </a:lvl6pPr>
            <a:lvl7pPr>
              <a:defRPr sz="1656"/>
            </a:lvl7pPr>
            <a:lvl8pPr>
              <a:defRPr sz="1656"/>
            </a:lvl8pPr>
            <a:lvl9pPr>
              <a:defRPr sz="165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521368" y="3215164"/>
            <a:ext cx="2441264" cy="5956489"/>
          </a:xfrm>
        </p:spPr>
        <p:txBody>
          <a:bodyPr/>
          <a:lstStyle>
            <a:lvl1pPr marL="0" indent="0">
              <a:buNone/>
              <a:defRPr sz="1324"/>
            </a:lvl1pPr>
            <a:lvl2pPr marL="378470" indent="0">
              <a:buNone/>
              <a:defRPr sz="1159"/>
            </a:lvl2pPr>
            <a:lvl3pPr marL="756940" indent="0">
              <a:buNone/>
              <a:defRPr sz="993"/>
            </a:lvl3pPr>
            <a:lvl4pPr marL="1135410" indent="0">
              <a:buNone/>
              <a:defRPr sz="828"/>
            </a:lvl4pPr>
            <a:lvl5pPr marL="1513881" indent="0">
              <a:buNone/>
              <a:defRPr sz="828"/>
            </a:lvl5pPr>
            <a:lvl6pPr marL="1892351" indent="0">
              <a:buNone/>
              <a:defRPr sz="828"/>
            </a:lvl6pPr>
            <a:lvl7pPr marL="2270821" indent="0">
              <a:buNone/>
              <a:defRPr sz="828"/>
            </a:lvl7pPr>
            <a:lvl8pPr marL="2649291" indent="0">
              <a:buNone/>
              <a:defRPr sz="828"/>
            </a:lvl8pPr>
            <a:lvl9pPr marL="3027761" indent="0">
              <a:buNone/>
              <a:defRPr sz="8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2296755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1368" y="714481"/>
            <a:ext cx="2441264" cy="2500683"/>
          </a:xfrm>
        </p:spPr>
        <p:txBody>
          <a:bodyPr anchor="b"/>
          <a:lstStyle>
            <a:lvl1pPr>
              <a:defRPr sz="2649"/>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217896" y="1543082"/>
            <a:ext cx="3831908" cy="7616168"/>
          </a:xfrm>
        </p:spPr>
        <p:txBody>
          <a:bodyPr anchor="t"/>
          <a:lstStyle>
            <a:lvl1pPr marL="0" indent="0">
              <a:buNone/>
              <a:defRPr sz="2649"/>
            </a:lvl1pPr>
            <a:lvl2pPr marL="378470" indent="0">
              <a:buNone/>
              <a:defRPr sz="2318"/>
            </a:lvl2pPr>
            <a:lvl3pPr marL="756940" indent="0">
              <a:buNone/>
              <a:defRPr sz="1987"/>
            </a:lvl3pPr>
            <a:lvl4pPr marL="1135410" indent="0">
              <a:buNone/>
              <a:defRPr sz="1656"/>
            </a:lvl4pPr>
            <a:lvl5pPr marL="1513881" indent="0">
              <a:buNone/>
              <a:defRPr sz="1656"/>
            </a:lvl5pPr>
            <a:lvl6pPr marL="1892351" indent="0">
              <a:buNone/>
              <a:defRPr sz="1656"/>
            </a:lvl6pPr>
            <a:lvl7pPr marL="2270821" indent="0">
              <a:buNone/>
              <a:defRPr sz="1656"/>
            </a:lvl7pPr>
            <a:lvl8pPr marL="2649291" indent="0">
              <a:buNone/>
              <a:defRPr sz="1656"/>
            </a:lvl8pPr>
            <a:lvl9pPr marL="3027761" indent="0">
              <a:buNone/>
              <a:defRPr sz="1656"/>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521368" y="3215164"/>
            <a:ext cx="2441264" cy="5956489"/>
          </a:xfrm>
        </p:spPr>
        <p:txBody>
          <a:bodyPr/>
          <a:lstStyle>
            <a:lvl1pPr marL="0" indent="0">
              <a:buNone/>
              <a:defRPr sz="1324"/>
            </a:lvl1pPr>
            <a:lvl2pPr marL="378470" indent="0">
              <a:buNone/>
              <a:defRPr sz="1159"/>
            </a:lvl2pPr>
            <a:lvl3pPr marL="756940" indent="0">
              <a:buNone/>
              <a:defRPr sz="993"/>
            </a:lvl3pPr>
            <a:lvl4pPr marL="1135410" indent="0">
              <a:buNone/>
              <a:defRPr sz="828"/>
            </a:lvl4pPr>
            <a:lvl5pPr marL="1513881" indent="0">
              <a:buNone/>
              <a:defRPr sz="828"/>
            </a:lvl5pPr>
            <a:lvl6pPr marL="1892351" indent="0">
              <a:buNone/>
              <a:defRPr sz="828"/>
            </a:lvl6pPr>
            <a:lvl7pPr marL="2270821" indent="0">
              <a:buNone/>
              <a:defRPr sz="828"/>
            </a:lvl7pPr>
            <a:lvl8pPr marL="2649291" indent="0">
              <a:buNone/>
              <a:defRPr sz="828"/>
            </a:lvl8pPr>
            <a:lvl9pPr marL="3027761" indent="0">
              <a:buNone/>
              <a:defRPr sz="8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0DCCF2-E842-4869-A1D4-531903A156C8}" type="datetimeFigureOut">
              <a:rPr kumimoji="1" lang="ja-JP" altLang="en-US" smtClean="0"/>
              <a:t>2022/7/8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594346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0383" y="570595"/>
            <a:ext cx="6528435" cy="2071499"/>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520383" y="2852962"/>
            <a:ext cx="6528435" cy="67999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20383" y="9933271"/>
            <a:ext cx="1703070" cy="570592"/>
          </a:xfrm>
          <a:prstGeom prst="rect">
            <a:avLst/>
          </a:prstGeom>
        </p:spPr>
        <p:txBody>
          <a:bodyPr vert="horz" lIns="91440" tIns="45720" rIns="91440" bIns="45720" rtlCol="0" anchor="ctr"/>
          <a:lstStyle>
            <a:lvl1pPr algn="l">
              <a:defRPr sz="993">
                <a:solidFill>
                  <a:schemeClr val="tx1">
                    <a:tint val="75000"/>
                  </a:schemeClr>
                </a:solidFill>
              </a:defRPr>
            </a:lvl1pPr>
          </a:lstStyle>
          <a:p>
            <a:fld id="{930DCCF2-E842-4869-A1D4-531903A156C8}" type="datetimeFigureOut">
              <a:rPr kumimoji="1" lang="ja-JP" altLang="en-US" smtClean="0"/>
              <a:t>2022/7/8</a:t>
            </a:fld>
            <a:endParaRPr kumimoji="1" lang="ja-JP" altLang="en-US"/>
          </a:p>
        </p:txBody>
      </p:sp>
      <p:sp>
        <p:nvSpPr>
          <p:cNvPr id="5" name="Footer Placeholder 4"/>
          <p:cNvSpPr>
            <a:spLocks noGrp="1"/>
          </p:cNvSpPr>
          <p:nvPr>
            <p:ph type="ftr" sz="quarter" idx="3"/>
          </p:nvPr>
        </p:nvSpPr>
        <p:spPr>
          <a:xfrm>
            <a:off x="2507298" y="9933271"/>
            <a:ext cx="2554605" cy="570592"/>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45748" y="9933271"/>
            <a:ext cx="1703070" cy="570592"/>
          </a:xfrm>
          <a:prstGeom prst="rect">
            <a:avLst/>
          </a:prstGeom>
        </p:spPr>
        <p:txBody>
          <a:bodyPr vert="horz" lIns="91440" tIns="45720" rIns="91440" bIns="45720" rtlCol="0" anchor="ctr"/>
          <a:lstStyle>
            <a:lvl1pPr algn="r">
              <a:defRPr sz="993">
                <a:solidFill>
                  <a:schemeClr val="tx1">
                    <a:tint val="75000"/>
                  </a:schemeClr>
                </a:solidFill>
              </a:defRPr>
            </a:lvl1pPr>
          </a:lstStyle>
          <a:p>
            <a:fld id="{4FE8A748-4E89-4941-B32C-A31FD4B2C5A0}" type="slidenum">
              <a:rPr kumimoji="1" lang="ja-JP" altLang="en-US" smtClean="0"/>
              <a:t>‹#›</a:t>
            </a:fld>
            <a:endParaRPr kumimoji="1" lang="ja-JP" altLang="en-US"/>
          </a:p>
        </p:txBody>
      </p:sp>
    </p:spTree>
    <p:extLst>
      <p:ext uri="{BB962C8B-B14F-4D97-AF65-F5344CB8AC3E}">
        <p14:creationId xmlns:p14="http://schemas.microsoft.com/office/powerpoint/2010/main" val="592210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940" rtl="0" eaLnBrk="1" latinLnBrk="0" hangingPunct="1">
        <a:lnSpc>
          <a:spcPct val="90000"/>
        </a:lnSpc>
        <a:spcBef>
          <a:spcPct val="0"/>
        </a:spcBef>
        <a:buNone/>
        <a:defRPr kumimoji="1" sz="3642" kern="1200">
          <a:solidFill>
            <a:schemeClr val="tx1"/>
          </a:solidFill>
          <a:latin typeface="+mj-lt"/>
          <a:ea typeface="+mj-ea"/>
          <a:cs typeface="+mj-cs"/>
        </a:defRPr>
      </a:lvl1pPr>
    </p:titleStyle>
    <p:bodyStyle>
      <a:lvl1pPr marL="189235" indent="-189235" algn="l" defTabSz="756940" rtl="0" eaLnBrk="1" latinLnBrk="0" hangingPunct="1">
        <a:lnSpc>
          <a:spcPct val="90000"/>
        </a:lnSpc>
        <a:spcBef>
          <a:spcPts val="828"/>
        </a:spcBef>
        <a:buFont typeface="Arial" panose="020B0604020202020204" pitchFamily="34" charset="0"/>
        <a:buChar char="•"/>
        <a:defRPr kumimoji="1" sz="2318" kern="1200">
          <a:solidFill>
            <a:schemeClr val="tx1"/>
          </a:solidFill>
          <a:latin typeface="+mn-lt"/>
          <a:ea typeface="+mn-ea"/>
          <a:cs typeface="+mn-cs"/>
        </a:defRPr>
      </a:lvl1pPr>
      <a:lvl2pPr marL="567705" indent="-189235" algn="l" defTabSz="756940" rtl="0" eaLnBrk="1" latinLnBrk="0" hangingPunct="1">
        <a:lnSpc>
          <a:spcPct val="90000"/>
        </a:lnSpc>
        <a:spcBef>
          <a:spcPts val="414"/>
        </a:spcBef>
        <a:buFont typeface="Arial" panose="020B0604020202020204" pitchFamily="34" charset="0"/>
        <a:buChar char="•"/>
        <a:defRPr kumimoji="1" sz="1987" kern="1200">
          <a:solidFill>
            <a:schemeClr val="tx1"/>
          </a:solidFill>
          <a:latin typeface="+mn-lt"/>
          <a:ea typeface="+mn-ea"/>
          <a:cs typeface="+mn-cs"/>
        </a:defRPr>
      </a:lvl2pPr>
      <a:lvl3pPr marL="946175" indent="-189235" algn="l" defTabSz="756940" rtl="0" eaLnBrk="1" latinLnBrk="0" hangingPunct="1">
        <a:lnSpc>
          <a:spcPct val="90000"/>
        </a:lnSpc>
        <a:spcBef>
          <a:spcPts val="414"/>
        </a:spcBef>
        <a:buFont typeface="Arial" panose="020B0604020202020204" pitchFamily="34" charset="0"/>
        <a:buChar char="•"/>
        <a:defRPr kumimoji="1" sz="1656" kern="1200">
          <a:solidFill>
            <a:schemeClr val="tx1"/>
          </a:solidFill>
          <a:latin typeface="+mn-lt"/>
          <a:ea typeface="+mn-ea"/>
          <a:cs typeface="+mn-cs"/>
        </a:defRPr>
      </a:lvl3pPr>
      <a:lvl4pPr marL="1324646" indent="-189235" algn="l" defTabSz="756940" rtl="0" eaLnBrk="1" latinLnBrk="0" hangingPunct="1">
        <a:lnSpc>
          <a:spcPct val="90000"/>
        </a:lnSpc>
        <a:spcBef>
          <a:spcPts val="414"/>
        </a:spcBef>
        <a:buFont typeface="Arial" panose="020B0604020202020204" pitchFamily="34" charset="0"/>
        <a:buChar char="•"/>
        <a:defRPr kumimoji="1" sz="1490" kern="1200">
          <a:solidFill>
            <a:schemeClr val="tx1"/>
          </a:solidFill>
          <a:latin typeface="+mn-lt"/>
          <a:ea typeface="+mn-ea"/>
          <a:cs typeface="+mn-cs"/>
        </a:defRPr>
      </a:lvl4pPr>
      <a:lvl5pPr marL="1703116" indent="-189235" algn="l" defTabSz="756940" rtl="0" eaLnBrk="1" latinLnBrk="0" hangingPunct="1">
        <a:lnSpc>
          <a:spcPct val="90000"/>
        </a:lnSpc>
        <a:spcBef>
          <a:spcPts val="414"/>
        </a:spcBef>
        <a:buFont typeface="Arial" panose="020B0604020202020204" pitchFamily="34" charset="0"/>
        <a:buChar char="•"/>
        <a:defRPr kumimoji="1" sz="1490" kern="1200">
          <a:solidFill>
            <a:schemeClr val="tx1"/>
          </a:solidFill>
          <a:latin typeface="+mn-lt"/>
          <a:ea typeface="+mn-ea"/>
          <a:cs typeface="+mn-cs"/>
        </a:defRPr>
      </a:lvl5pPr>
      <a:lvl6pPr marL="2081586" indent="-189235" algn="l" defTabSz="756940" rtl="0" eaLnBrk="1" latinLnBrk="0" hangingPunct="1">
        <a:lnSpc>
          <a:spcPct val="90000"/>
        </a:lnSpc>
        <a:spcBef>
          <a:spcPts val="414"/>
        </a:spcBef>
        <a:buFont typeface="Arial" panose="020B0604020202020204" pitchFamily="34" charset="0"/>
        <a:buChar char="•"/>
        <a:defRPr kumimoji="1" sz="1490" kern="1200">
          <a:solidFill>
            <a:schemeClr val="tx1"/>
          </a:solidFill>
          <a:latin typeface="+mn-lt"/>
          <a:ea typeface="+mn-ea"/>
          <a:cs typeface="+mn-cs"/>
        </a:defRPr>
      </a:lvl6pPr>
      <a:lvl7pPr marL="2460056" indent="-189235" algn="l" defTabSz="756940" rtl="0" eaLnBrk="1" latinLnBrk="0" hangingPunct="1">
        <a:lnSpc>
          <a:spcPct val="90000"/>
        </a:lnSpc>
        <a:spcBef>
          <a:spcPts val="414"/>
        </a:spcBef>
        <a:buFont typeface="Arial" panose="020B0604020202020204" pitchFamily="34" charset="0"/>
        <a:buChar char="•"/>
        <a:defRPr kumimoji="1" sz="1490" kern="1200">
          <a:solidFill>
            <a:schemeClr val="tx1"/>
          </a:solidFill>
          <a:latin typeface="+mn-lt"/>
          <a:ea typeface="+mn-ea"/>
          <a:cs typeface="+mn-cs"/>
        </a:defRPr>
      </a:lvl7pPr>
      <a:lvl8pPr marL="2838526" indent="-189235" algn="l" defTabSz="756940" rtl="0" eaLnBrk="1" latinLnBrk="0" hangingPunct="1">
        <a:lnSpc>
          <a:spcPct val="90000"/>
        </a:lnSpc>
        <a:spcBef>
          <a:spcPts val="414"/>
        </a:spcBef>
        <a:buFont typeface="Arial" panose="020B0604020202020204" pitchFamily="34" charset="0"/>
        <a:buChar char="•"/>
        <a:defRPr kumimoji="1" sz="1490" kern="1200">
          <a:solidFill>
            <a:schemeClr val="tx1"/>
          </a:solidFill>
          <a:latin typeface="+mn-lt"/>
          <a:ea typeface="+mn-ea"/>
          <a:cs typeface="+mn-cs"/>
        </a:defRPr>
      </a:lvl8pPr>
      <a:lvl9pPr marL="3216996" indent="-189235" algn="l" defTabSz="756940" rtl="0" eaLnBrk="1" latinLnBrk="0" hangingPunct="1">
        <a:lnSpc>
          <a:spcPct val="90000"/>
        </a:lnSpc>
        <a:spcBef>
          <a:spcPts val="414"/>
        </a:spcBef>
        <a:buFont typeface="Arial" panose="020B0604020202020204" pitchFamily="34" charset="0"/>
        <a:buChar char="•"/>
        <a:defRPr kumimoji="1" sz="1490" kern="1200">
          <a:solidFill>
            <a:schemeClr val="tx1"/>
          </a:solidFill>
          <a:latin typeface="+mn-lt"/>
          <a:ea typeface="+mn-ea"/>
          <a:cs typeface="+mn-cs"/>
        </a:defRPr>
      </a:lvl9pPr>
    </p:bodyStyle>
    <p:otherStyle>
      <a:defPPr>
        <a:defRPr lang="en-US"/>
      </a:defPPr>
      <a:lvl1pPr marL="0" algn="l" defTabSz="756940" rtl="0" eaLnBrk="1" latinLnBrk="0" hangingPunct="1">
        <a:defRPr kumimoji="1" sz="1490" kern="1200">
          <a:solidFill>
            <a:schemeClr val="tx1"/>
          </a:solidFill>
          <a:latin typeface="+mn-lt"/>
          <a:ea typeface="+mn-ea"/>
          <a:cs typeface="+mn-cs"/>
        </a:defRPr>
      </a:lvl1pPr>
      <a:lvl2pPr marL="378470" algn="l" defTabSz="756940" rtl="0" eaLnBrk="1" latinLnBrk="0" hangingPunct="1">
        <a:defRPr kumimoji="1" sz="1490" kern="1200">
          <a:solidFill>
            <a:schemeClr val="tx1"/>
          </a:solidFill>
          <a:latin typeface="+mn-lt"/>
          <a:ea typeface="+mn-ea"/>
          <a:cs typeface="+mn-cs"/>
        </a:defRPr>
      </a:lvl2pPr>
      <a:lvl3pPr marL="756940" algn="l" defTabSz="756940" rtl="0" eaLnBrk="1" latinLnBrk="0" hangingPunct="1">
        <a:defRPr kumimoji="1" sz="1490" kern="1200">
          <a:solidFill>
            <a:schemeClr val="tx1"/>
          </a:solidFill>
          <a:latin typeface="+mn-lt"/>
          <a:ea typeface="+mn-ea"/>
          <a:cs typeface="+mn-cs"/>
        </a:defRPr>
      </a:lvl3pPr>
      <a:lvl4pPr marL="1135410" algn="l" defTabSz="756940" rtl="0" eaLnBrk="1" latinLnBrk="0" hangingPunct="1">
        <a:defRPr kumimoji="1" sz="1490" kern="1200">
          <a:solidFill>
            <a:schemeClr val="tx1"/>
          </a:solidFill>
          <a:latin typeface="+mn-lt"/>
          <a:ea typeface="+mn-ea"/>
          <a:cs typeface="+mn-cs"/>
        </a:defRPr>
      </a:lvl4pPr>
      <a:lvl5pPr marL="1513881" algn="l" defTabSz="756940" rtl="0" eaLnBrk="1" latinLnBrk="0" hangingPunct="1">
        <a:defRPr kumimoji="1" sz="1490" kern="1200">
          <a:solidFill>
            <a:schemeClr val="tx1"/>
          </a:solidFill>
          <a:latin typeface="+mn-lt"/>
          <a:ea typeface="+mn-ea"/>
          <a:cs typeface="+mn-cs"/>
        </a:defRPr>
      </a:lvl5pPr>
      <a:lvl6pPr marL="1892351" algn="l" defTabSz="756940" rtl="0" eaLnBrk="1" latinLnBrk="0" hangingPunct="1">
        <a:defRPr kumimoji="1" sz="1490" kern="1200">
          <a:solidFill>
            <a:schemeClr val="tx1"/>
          </a:solidFill>
          <a:latin typeface="+mn-lt"/>
          <a:ea typeface="+mn-ea"/>
          <a:cs typeface="+mn-cs"/>
        </a:defRPr>
      </a:lvl6pPr>
      <a:lvl7pPr marL="2270821" algn="l" defTabSz="756940" rtl="0" eaLnBrk="1" latinLnBrk="0" hangingPunct="1">
        <a:defRPr kumimoji="1" sz="1490" kern="1200">
          <a:solidFill>
            <a:schemeClr val="tx1"/>
          </a:solidFill>
          <a:latin typeface="+mn-lt"/>
          <a:ea typeface="+mn-ea"/>
          <a:cs typeface="+mn-cs"/>
        </a:defRPr>
      </a:lvl7pPr>
      <a:lvl8pPr marL="2649291" algn="l" defTabSz="756940" rtl="0" eaLnBrk="1" latinLnBrk="0" hangingPunct="1">
        <a:defRPr kumimoji="1" sz="1490" kern="1200">
          <a:solidFill>
            <a:schemeClr val="tx1"/>
          </a:solidFill>
          <a:latin typeface="+mn-lt"/>
          <a:ea typeface="+mn-ea"/>
          <a:cs typeface="+mn-cs"/>
        </a:defRPr>
      </a:lvl8pPr>
      <a:lvl9pPr marL="3027761" algn="l" defTabSz="756940" rtl="0" eaLnBrk="1" latinLnBrk="0" hangingPunct="1">
        <a:defRPr kumimoji="1"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co.mhlw.go.jp/fasttrack"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hyperlink" Target="https://www.hco.mhlw.go.jp/"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hco.mhlw.go.jp/en/" TargetMode="External"/><Relationship Id="rId3" Type="http://schemas.openxmlformats.org/officeDocument/2006/relationships/image" Target="../media/image2.jpeg"/><Relationship Id="rId7" Type="http://schemas.openxmlformats.org/officeDocument/2006/relationships/hyperlink" Target="http://www.hco.mhlw.go.jp/fasttrack/en/"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hyperlink" Target="https://www.hco.mhlw.go.jp/zh-cn/" TargetMode="External"/><Relationship Id="rId3" Type="http://schemas.openxmlformats.org/officeDocument/2006/relationships/image" Target="../media/image2.jpeg"/><Relationship Id="rId7" Type="http://schemas.openxmlformats.org/officeDocument/2006/relationships/hyperlink" Target="https://www.hco.mhlw.go.jp/fasttrack/zh-cn/"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E7E1ABE8-59D4-414E-B6AD-D307847A6F5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444000" y="5616000"/>
            <a:ext cx="540000" cy="385264"/>
          </a:xfrm>
          <a:prstGeom prst="rect">
            <a:avLst/>
          </a:prstGeom>
        </p:spPr>
      </p:pic>
      <p:pic>
        <p:nvPicPr>
          <p:cNvPr id="5" name="図 4">
            <a:extLst>
              <a:ext uri="{FF2B5EF4-FFF2-40B4-BE49-F238E27FC236}">
                <a16:creationId xmlns:a16="http://schemas.microsoft.com/office/drawing/2014/main" id="{ACE5D179-CD32-4F5B-8483-F8D2AC5809E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773600" y="7682400"/>
            <a:ext cx="1328400" cy="823453"/>
          </a:xfrm>
          <a:prstGeom prst="rect">
            <a:avLst/>
          </a:prstGeom>
        </p:spPr>
      </p:pic>
      <p:sp>
        <p:nvSpPr>
          <p:cNvPr id="150" name="正方形/長方形 149">
            <a:extLst>
              <a:ext uri="{FF2B5EF4-FFF2-40B4-BE49-F238E27FC236}">
                <a16:creationId xmlns:a16="http://schemas.microsoft.com/office/drawing/2014/main" id="{20AEA05E-678B-4346-BB4F-4158FA59611B}"/>
              </a:ext>
            </a:extLst>
          </p:cNvPr>
          <p:cNvSpPr/>
          <p:nvPr/>
        </p:nvSpPr>
        <p:spPr>
          <a:xfrm>
            <a:off x="1282224" y="3555996"/>
            <a:ext cx="5963203" cy="933589"/>
          </a:xfrm>
          <a:prstGeom prst="rect">
            <a:avLst/>
          </a:prstGeom>
        </p:spPr>
        <p:txBody>
          <a:bodyPr wrap="square">
            <a:spAutoFit/>
          </a:bodyPr>
          <a:lstStyle/>
          <a:p>
            <a:pPr marL="323215">
              <a:lnSpc>
                <a:spcPct val="100000"/>
              </a:lnSpc>
              <a:spcBef>
                <a:spcPts val="795"/>
              </a:spcBef>
            </a:pPr>
            <a:r>
              <a:rPr lang="ja-JP" altLang="en-US" sz="1200" b="1" spc="5" dirty="0">
                <a:latin typeface="Yu Gothic"/>
                <a:cs typeface="Yu Gothic"/>
              </a:rPr>
              <a:t>以下のウェブサイトから出発前と入国時に必要な手続きがご確認いただけます。ウェブサイト上に表示されたご案内事項に従って、</a:t>
            </a:r>
            <a:r>
              <a:rPr lang="en-US" altLang="ja-JP" sz="1200" b="1" spc="5" dirty="0">
                <a:latin typeface="Yu Gothic"/>
                <a:cs typeface="Yu Gothic"/>
              </a:rPr>
              <a:t>MySOS </a:t>
            </a:r>
            <a:r>
              <a:rPr lang="ja-JP" altLang="en-US" sz="1200" b="1" spc="5" dirty="0">
                <a:latin typeface="Yu Gothic"/>
                <a:cs typeface="Yu Gothic"/>
              </a:rPr>
              <a:t>アプリのインストールもしくは</a:t>
            </a:r>
            <a:r>
              <a:rPr lang="en-US" altLang="ja-JP" sz="1200" b="1" spc="5" dirty="0">
                <a:latin typeface="Yu Gothic"/>
                <a:cs typeface="Yu Gothic"/>
              </a:rPr>
              <a:t>MySOS Web</a:t>
            </a:r>
            <a:r>
              <a:rPr lang="ja-JP" altLang="en-US" sz="1200" b="1" spc="5" dirty="0">
                <a:latin typeface="Yu Gothic"/>
                <a:cs typeface="Yu Gothic"/>
              </a:rPr>
              <a:t>のアカウント登録に進んでください。</a:t>
            </a:r>
            <a:endParaRPr lang="en-US" altLang="ja-JP" sz="1200" b="1" spc="5" dirty="0">
              <a:latin typeface="Yu Gothic"/>
              <a:cs typeface="Yu Gothic"/>
            </a:endParaRPr>
          </a:p>
          <a:p>
            <a:pPr marL="323215">
              <a:lnSpc>
                <a:spcPct val="100000"/>
              </a:lnSpc>
              <a:spcBef>
                <a:spcPts val="795"/>
              </a:spcBef>
            </a:pPr>
            <a:endParaRPr lang="ja-JP" altLang="en-US" sz="1200" dirty="0">
              <a:latin typeface="Yu Gothic"/>
              <a:cs typeface="Yu Gothic"/>
            </a:endParaRPr>
          </a:p>
        </p:txBody>
      </p:sp>
      <p:sp>
        <p:nvSpPr>
          <p:cNvPr id="160" name="矢印: 五方向 159">
            <a:extLst>
              <a:ext uri="{FF2B5EF4-FFF2-40B4-BE49-F238E27FC236}">
                <a16:creationId xmlns:a16="http://schemas.microsoft.com/office/drawing/2014/main" id="{7FE8F7CB-FF8E-40D8-AFB8-0354D7305E2E}"/>
              </a:ext>
            </a:extLst>
          </p:cNvPr>
          <p:cNvSpPr/>
          <p:nvPr/>
        </p:nvSpPr>
        <p:spPr>
          <a:xfrm rot="5400000">
            <a:off x="-1046694" y="4814838"/>
            <a:ext cx="4138644" cy="872837"/>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矢印: 五方向 160">
            <a:extLst>
              <a:ext uri="{FF2B5EF4-FFF2-40B4-BE49-F238E27FC236}">
                <a16:creationId xmlns:a16="http://schemas.microsoft.com/office/drawing/2014/main" id="{27581F3F-5C62-4E95-BA36-05CABBBA1073}"/>
              </a:ext>
            </a:extLst>
          </p:cNvPr>
          <p:cNvSpPr/>
          <p:nvPr/>
        </p:nvSpPr>
        <p:spPr>
          <a:xfrm rot="5400000">
            <a:off x="38168" y="8097378"/>
            <a:ext cx="1969907" cy="872837"/>
          </a:xfrm>
          <a:prstGeom prst="homePlate">
            <a:avLst>
              <a:gd name="adj"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object 5">
            <a:extLst>
              <a:ext uri="{FF2B5EF4-FFF2-40B4-BE49-F238E27FC236}">
                <a16:creationId xmlns:a16="http://schemas.microsoft.com/office/drawing/2014/main" id="{44845E94-6315-4E2E-90C7-5603C46FEAF8}"/>
              </a:ext>
            </a:extLst>
          </p:cNvPr>
          <p:cNvSpPr txBox="1"/>
          <p:nvPr/>
        </p:nvSpPr>
        <p:spPr>
          <a:xfrm>
            <a:off x="1641461" y="596284"/>
            <a:ext cx="4382135" cy="478336"/>
          </a:xfrm>
          <a:prstGeom prst="rect">
            <a:avLst/>
          </a:prstGeom>
        </p:spPr>
        <p:txBody>
          <a:bodyPr vert="horz" wrap="square" lIns="0" tIns="85090" rIns="0" bIns="0" rtlCol="0">
            <a:spAutoFit/>
          </a:bodyPr>
          <a:lstStyle/>
          <a:p>
            <a:pPr algn="ctr">
              <a:lnSpc>
                <a:spcPct val="100000"/>
              </a:lnSpc>
              <a:spcBef>
                <a:spcPts val="815"/>
              </a:spcBef>
            </a:pPr>
            <a:r>
              <a:rPr sz="2550" b="1" spc="-5" dirty="0">
                <a:effectLst>
                  <a:outerShdw blurRad="38100" dist="38100" dir="2700000" algn="tl">
                    <a:srgbClr val="000000">
                      <a:alpha val="43137"/>
                    </a:srgbClr>
                  </a:outerShdw>
                </a:effectLst>
                <a:latin typeface="Yu Gothic"/>
                <a:cs typeface="Yu Gothic"/>
              </a:rPr>
              <a:t>日本へ入</a:t>
            </a:r>
            <a:r>
              <a:rPr sz="2550" b="1" spc="-465" dirty="0">
                <a:effectLst>
                  <a:outerShdw blurRad="38100" dist="38100" dir="2700000" algn="tl">
                    <a:srgbClr val="000000">
                      <a:alpha val="43137"/>
                    </a:srgbClr>
                  </a:outerShdw>
                </a:effectLst>
                <a:latin typeface="Yu Gothic"/>
                <a:cs typeface="Yu Gothic"/>
              </a:rPr>
              <a:t>国・</a:t>
            </a:r>
            <a:r>
              <a:rPr sz="2550" b="1" spc="-5" dirty="0">
                <a:effectLst>
                  <a:outerShdw blurRad="38100" dist="38100" dir="2700000" algn="tl">
                    <a:srgbClr val="000000">
                      <a:alpha val="43137"/>
                    </a:srgbClr>
                  </a:outerShdw>
                </a:effectLst>
                <a:latin typeface="Yu Gothic"/>
                <a:cs typeface="Yu Gothic"/>
              </a:rPr>
              <a:t>帰国</a:t>
            </a:r>
            <a:r>
              <a:rPr sz="2550" b="1" spc="-210" dirty="0">
                <a:effectLst>
                  <a:outerShdw blurRad="38100" dist="38100" dir="2700000" algn="tl">
                    <a:srgbClr val="000000">
                      <a:alpha val="43137"/>
                    </a:srgbClr>
                  </a:outerShdw>
                </a:effectLst>
                <a:latin typeface="Yu Gothic"/>
                <a:cs typeface="Yu Gothic"/>
              </a:rPr>
              <a:t>す</a:t>
            </a:r>
            <a:r>
              <a:rPr sz="2550" b="1" spc="-5" dirty="0">
                <a:effectLst>
                  <a:outerShdw blurRad="38100" dist="38100" dir="2700000" algn="tl">
                    <a:srgbClr val="000000">
                      <a:alpha val="43137"/>
                    </a:srgbClr>
                  </a:outerShdw>
                </a:effectLst>
                <a:latin typeface="Yu Gothic"/>
                <a:cs typeface="Yu Gothic"/>
              </a:rPr>
              <a:t>る皆</a:t>
            </a:r>
            <a:r>
              <a:rPr sz="2550" b="1" spc="-260" dirty="0">
                <a:effectLst>
                  <a:outerShdw blurRad="38100" dist="38100" dir="2700000" algn="tl">
                    <a:srgbClr val="000000">
                      <a:alpha val="43137"/>
                    </a:srgbClr>
                  </a:outerShdw>
                </a:effectLst>
                <a:latin typeface="Yu Gothic"/>
                <a:cs typeface="Yu Gothic"/>
              </a:rPr>
              <a:t>さ</a:t>
            </a:r>
            <a:r>
              <a:rPr sz="2550" b="1" spc="-5" dirty="0">
                <a:effectLst>
                  <a:outerShdw blurRad="38100" dist="38100" dir="2700000" algn="tl">
                    <a:srgbClr val="000000">
                      <a:alpha val="43137"/>
                    </a:srgbClr>
                  </a:outerShdw>
                </a:effectLst>
                <a:latin typeface="Yu Gothic"/>
                <a:cs typeface="Yu Gothic"/>
              </a:rPr>
              <a:t>まへ</a:t>
            </a:r>
            <a:endParaRPr sz="2550" dirty="0">
              <a:effectLst>
                <a:outerShdw blurRad="38100" dist="38100" dir="2700000" algn="tl">
                  <a:srgbClr val="000000">
                    <a:alpha val="43137"/>
                  </a:srgbClr>
                </a:outerShdw>
              </a:effectLst>
              <a:latin typeface="Yu Gothic"/>
              <a:cs typeface="Yu Gothic"/>
            </a:endParaRPr>
          </a:p>
        </p:txBody>
      </p:sp>
      <p:sp>
        <p:nvSpPr>
          <p:cNvPr id="6" name="object 5">
            <a:extLst>
              <a:ext uri="{FF2B5EF4-FFF2-40B4-BE49-F238E27FC236}">
                <a16:creationId xmlns:a16="http://schemas.microsoft.com/office/drawing/2014/main" id="{18E4D900-A4C2-4183-B684-2604D70CD9E1}"/>
              </a:ext>
            </a:extLst>
          </p:cNvPr>
          <p:cNvSpPr txBox="1"/>
          <p:nvPr/>
        </p:nvSpPr>
        <p:spPr>
          <a:xfrm>
            <a:off x="1541974" y="91555"/>
            <a:ext cx="4382135" cy="362920"/>
          </a:xfrm>
          <a:prstGeom prst="rect">
            <a:avLst/>
          </a:prstGeom>
        </p:spPr>
        <p:txBody>
          <a:bodyPr vert="horz" wrap="square" lIns="0" tIns="85090" rIns="0" bIns="0" rtlCol="0">
            <a:spAutoFit/>
          </a:bodyPr>
          <a:lstStyle/>
          <a:p>
            <a:pPr algn="ctr">
              <a:lnSpc>
                <a:spcPct val="100000"/>
              </a:lnSpc>
              <a:spcBef>
                <a:spcPts val="670"/>
              </a:spcBef>
            </a:pPr>
            <a:r>
              <a:rPr sz="1800" b="1" dirty="0">
                <a:latin typeface="Kozuka Gothic Pr6N B"/>
                <a:cs typeface="Kozuka Gothic Pr6N B"/>
              </a:rPr>
              <a:t>厚生労働省・検疫</a:t>
            </a:r>
            <a:r>
              <a:rPr sz="1800" b="1" spc="-40" dirty="0">
                <a:latin typeface="Kozuka Gothic Pr6N B"/>
                <a:cs typeface="Kozuka Gothic Pr6N B"/>
              </a:rPr>
              <a:t>所</a:t>
            </a:r>
            <a:r>
              <a:rPr sz="1800" b="1" spc="-290" dirty="0">
                <a:latin typeface="Kozuka Gothic Pr6N B"/>
                <a:cs typeface="Kozuka Gothic Pr6N B"/>
              </a:rPr>
              <a:t>よ</a:t>
            </a:r>
            <a:r>
              <a:rPr sz="1800" b="1" dirty="0">
                <a:latin typeface="Kozuka Gothic Pr6N B"/>
                <a:cs typeface="Kozuka Gothic Pr6N B"/>
              </a:rPr>
              <a:t>り</a:t>
            </a:r>
            <a:endParaRPr sz="1800" dirty="0">
              <a:latin typeface="Kozuka Gothic Pr6N B"/>
              <a:cs typeface="Kozuka Gothic Pr6N B"/>
            </a:endParaRPr>
          </a:p>
        </p:txBody>
      </p:sp>
      <p:cxnSp>
        <p:nvCxnSpPr>
          <p:cNvPr id="8" name="直線コネクタ 7">
            <a:extLst>
              <a:ext uri="{FF2B5EF4-FFF2-40B4-BE49-F238E27FC236}">
                <a16:creationId xmlns:a16="http://schemas.microsoft.com/office/drawing/2014/main" id="{93EDBCD7-57AA-4F5C-8E9C-03C992E13FB2}"/>
              </a:ext>
            </a:extLst>
          </p:cNvPr>
          <p:cNvCxnSpPr/>
          <p:nvPr/>
        </p:nvCxnSpPr>
        <p:spPr>
          <a:xfrm>
            <a:off x="581891" y="454475"/>
            <a:ext cx="64285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bject 3">
            <a:extLst>
              <a:ext uri="{FF2B5EF4-FFF2-40B4-BE49-F238E27FC236}">
                <a16:creationId xmlns:a16="http://schemas.microsoft.com/office/drawing/2014/main" id="{B15F8303-9183-4646-9873-84EE02317338}"/>
              </a:ext>
            </a:extLst>
          </p:cNvPr>
          <p:cNvSpPr/>
          <p:nvPr/>
        </p:nvSpPr>
        <p:spPr>
          <a:xfrm>
            <a:off x="567303" y="1520141"/>
            <a:ext cx="6408420" cy="981804"/>
          </a:xfrm>
          <a:custGeom>
            <a:avLst/>
            <a:gdLst/>
            <a:ahLst/>
            <a:cxnLst/>
            <a:rect l="l" t="t" r="r" b="b"/>
            <a:pathLst>
              <a:path w="6408420" h="1043939">
                <a:moveTo>
                  <a:pt x="6408001" y="0"/>
                </a:moveTo>
                <a:lnTo>
                  <a:pt x="0" y="0"/>
                </a:lnTo>
                <a:lnTo>
                  <a:pt x="0" y="19050"/>
                </a:lnTo>
                <a:lnTo>
                  <a:pt x="0" y="1024890"/>
                </a:lnTo>
                <a:lnTo>
                  <a:pt x="0" y="1043940"/>
                </a:lnTo>
                <a:lnTo>
                  <a:pt x="6408001" y="1043940"/>
                </a:lnTo>
                <a:lnTo>
                  <a:pt x="6408001" y="1024902"/>
                </a:lnTo>
                <a:lnTo>
                  <a:pt x="6408001" y="19062"/>
                </a:lnTo>
                <a:lnTo>
                  <a:pt x="6388913" y="19062"/>
                </a:lnTo>
                <a:lnTo>
                  <a:pt x="6388913" y="1024890"/>
                </a:lnTo>
                <a:lnTo>
                  <a:pt x="19062" y="1024890"/>
                </a:lnTo>
                <a:lnTo>
                  <a:pt x="19062" y="19050"/>
                </a:lnTo>
                <a:lnTo>
                  <a:pt x="6408001" y="19050"/>
                </a:lnTo>
                <a:lnTo>
                  <a:pt x="6408001" y="0"/>
                </a:lnTo>
                <a:close/>
              </a:path>
            </a:pathLst>
          </a:custGeom>
          <a:solidFill>
            <a:srgbClr val="000000"/>
          </a:solidFill>
        </p:spPr>
        <p:txBody>
          <a:bodyPr wrap="square" lIns="0" tIns="0" rIns="0" bIns="0" rtlCol="0"/>
          <a:lstStyle/>
          <a:p>
            <a:endParaRPr/>
          </a:p>
        </p:txBody>
      </p:sp>
      <p:sp>
        <p:nvSpPr>
          <p:cNvPr id="11" name="object 18">
            <a:extLst>
              <a:ext uri="{FF2B5EF4-FFF2-40B4-BE49-F238E27FC236}">
                <a16:creationId xmlns:a16="http://schemas.microsoft.com/office/drawing/2014/main" id="{F214F84B-D458-45E4-9582-DE4C45C12BD9}"/>
              </a:ext>
            </a:extLst>
          </p:cNvPr>
          <p:cNvSpPr txBox="1"/>
          <p:nvPr/>
        </p:nvSpPr>
        <p:spPr>
          <a:xfrm>
            <a:off x="429424" y="2090338"/>
            <a:ext cx="7525856" cy="317522"/>
          </a:xfrm>
          <a:prstGeom prst="rect">
            <a:avLst/>
          </a:prstGeom>
        </p:spPr>
        <p:txBody>
          <a:bodyPr vert="horz" wrap="square" lIns="0" tIns="32384" rIns="0" bIns="0" rtlCol="0">
            <a:spAutoFit/>
          </a:bodyPr>
          <a:lstStyle/>
          <a:p>
            <a:pPr marL="370840" marR="1104265">
              <a:lnSpc>
                <a:spcPts val="1130"/>
              </a:lnSpc>
              <a:spcBef>
                <a:spcPts val="254"/>
              </a:spcBef>
            </a:pPr>
            <a:r>
              <a:rPr lang="ja-JP" altLang="en-US" sz="1050" spc="-75" dirty="0">
                <a:latin typeface="游ゴシック" panose="020B0400000000000000" pitchFamily="50" charset="-128"/>
                <a:cs typeface="Kozuka Gothic Pr6N B"/>
              </a:rPr>
              <a:t>ファストトラックをご利用いただくと、日本入国時の検疫手続きで紙の書類の記入や提出がなくなるなど、スムーズな入国が可能となります。</a:t>
            </a:r>
            <a:endParaRPr lang="en-US" sz="1050" spc="30" dirty="0">
              <a:latin typeface="游ゴシック" panose="020B0400000000000000" pitchFamily="50" charset="-128"/>
              <a:ea typeface="游ゴシック" panose="020B0400000000000000" pitchFamily="50" charset="-128"/>
              <a:cs typeface="Kozuka Gothic Pr6N B"/>
            </a:endParaRPr>
          </a:p>
        </p:txBody>
      </p:sp>
      <p:sp>
        <p:nvSpPr>
          <p:cNvPr id="12" name="object 123">
            <a:extLst>
              <a:ext uri="{FF2B5EF4-FFF2-40B4-BE49-F238E27FC236}">
                <a16:creationId xmlns:a16="http://schemas.microsoft.com/office/drawing/2014/main" id="{C9376F0F-DBB3-4A0C-A014-8E3CA8714CD9}"/>
              </a:ext>
            </a:extLst>
          </p:cNvPr>
          <p:cNvSpPr txBox="1"/>
          <p:nvPr/>
        </p:nvSpPr>
        <p:spPr>
          <a:xfrm>
            <a:off x="6747697" y="218574"/>
            <a:ext cx="842163" cy="185948"/>
          </a:xfrm>
          <a:prstGeom prst="rect">
            <a:avLst/>
          </a:prstGeom>
        </p:spPr>
        <p:txBody>
          <a:bodyPr vert="horz" wrap="square" lIns="0" tIns="16510" rIns="0" bIns="0" rtlCol="0">
            <a:spAutoFit/>
          </a:bodyPr>
          <a:lstStyle/>
          <a:p>
            <a:pPr marL="12700">
              <a:lnSpc>
                <a:spcPct val="100000"/>
              </a:lnSpc>
              <a:spcBef>
                <a:spcPts val="130"/>
              </a:spcBef>
            </a:pPr>
            <a:r>
              <a:rPr sz="1100" b="1" spc="15" dirty="0">
                <a:latin typeface="Yu Gothic"/>
                <a:cs typeface="Yu Gothic"/>
              </a:rPr>
              <a:t>2022.</a:t>
            </a:r>
            <a:r>
              <a:rPr lang="en-US" altLang="ja-JP" sz="1100" b="1" spc="15" dirty="0">
                <a:latin typeface="Yu Gothic"/>
                <a:cs typeface="Yu Gothic"/>
              </a:rPr>
              <a:t>7.7</a:t>
            </a:r>
            <a:endParaRPr sz="1100" dirty="0">
              <a:latin typeface="Yu Gothic"/>
              <a:cs typeface="Yu Gothic"/>
            </a:endParaRPr>
          </a:p>
        </p:txBody>
      </p:sp>
      <p:sp>
        <p:nvSpPr>
          <p:cNvPr id="13" name="object 4">
            <a:extLst>
              <a:ext uri="{FF2B5EF4-FFF2-40B4-BE49-F238E27FC236}">
                <a16:creationId xmlns:a16="http://schemas.microsoft.com/office/drawing/2014/main" id="{7FED000C-ECE9-410E-96E6-605DFBA8029E}"/>
              </a:ext>
            </a:extLst>
          </p:cNvPr>
          <p:cNvSpPr txBox="1"/>
          <p:nvPr/>
        </p:nvSpPr>
        <p:spPr>
          <a:xfrm>
            <a:off x="567302" y="2639647"/>
            <a:ext cx="6408420" cy="288290"/>
          </a:xfrm>
          <a:prstGeom prst="rect">
            <a:avLst/>
          </a:prstGeom>
          <a:solidFill>
            <a:srgbClr val="000000"/>
          </a:solidFill>
        </p:spPr>
        <p:txBody>
          <a:bodyPr vert="horz" wrap="square" lIns="0" tIns="31750" rIns="0" bIns="0" rtlCol="0">
            <a:spAutoFit/>
          </a:bodyPr>
          <a:lstStyle/>
          <a:p>
            <a:pPr algn="ctr">
              <a:lnSpc>
                <a:spcPct val="100000"/>
              </a:lnSpc>
              <a:spcBef>
                <a:spcPts val="250"/>
              </a:spcBef>
            </a:pPr>
            <a:r>
              <a:rPr sz="1400" b="1" spc="-114">
                <a:solidFill>
                  <a:srgbClr val="FFFFFF"/>
                </a:solidFill>
                <a:latin typeface="Yu Gothic"/>
                <a:cs typeface="Yu Gothic"/>
              </a:rPr>
              <a:t>フ</a:t>
            </a:r>
            <a:r>
              <a:rPr sz="1400" b="1" spc="-85">
                <a:solidFill>
                  <a:srgbClr val="FFFFFF"/>
                </a:solidFill>
                <a:latin typeface="Yu Gothic"/>
                <a:cs typeface="Yu Gothic"/>
              </a:rPr>
              <a:t>ァ</a:t>
            </a:r>
            <a:r>
              <a:rPr sz="1400" b="1" spc="-145">
                <a:solidFill>
                  <a:srgbClr val="FFFFFF"/>
                </a:solidFill>
                <a:latin typeface="Yu Gothic"/>
                <a:cs typeface="Yu Gothic"/>
              </a:rPr>
              <a:t>ス</a:t>
            </a:r>
            <a:r>
              <a:rPr sz="1400" b="1" spc="-114">
                <a:solidFill>
                  <a:srgbClr val="FFFFFF"/>
                </a:solidFill>
                <a:latin typeface="Yu Gothic"/>
                <a:cs typeface="Yu Gothic"/>
              </a:rPr>
              <a:t>トトラッ</a:t>
            </a:r>
            <a:r>
              <a:rPr sz="1400" b="1" spc="-60">
                <a:solidFill>
                  <a:srgbClr val="FFFFFF"/>
                </a:solidFill>
                <a:latin typeface="Yu Gothic"/>
                <a:cs typeface="Yu Gothic"/>
              </a:rPr>
              <a:t>ク</a:t>
            </a:r>
            <a:r>
              <a:rPr sz="1400" b="1">
                <a:solidFill>
                  <a:srgbClr val="FFFFFF"/>
                </a:solidFill>
                <a:latin typeface="Yu Gothic"/>
                <a:cs typeface="Yu Gothic"/>
              </a:rPr>
              <a:t>の</a:t>
            </a:r>
            <a:r>
              <a:rPr sz="1400" b="1" spc="55">
                <a:solidFill>
                  <a:srgbClr val="FFFFFF"/>
                </a:solidFill>
                <a:latin typeface="Yu Gothic"/>
                <a:cs typeface="Yu Gothic"/>
              </a:rPr>
              <a:t>ご</a:t>
            </a:r>
            <a:r>
              <a:rPr sz="1400" b="1" spc="40">
                <a:solidFill>
                  <a:srgbClr val="FFFFFF"/>
                </a:solidFill>
                <a:latin typeface="Yu Gothic"/>
                <a:cs typeface="Yu Gothic"/>
              </a:rPr>
              <a:t>利</a:t>
            </a:r>
            <a:r>
              <a:rPr sz="1400" b="1" spc="55">
                <a:solidFill>
                  <a:srgbClr val="FFFFFF"/>
                </a:solidFill>
                <a:latin typeface="Yu Gothic"/>
                <a:cs typeface="Yu Gothic"/>
              </a:rPr>
              <a:t>用</a:t>
            </a:r>
            <a:r>
              <a:rPr sz="1400" b="1" spc="25">
                <a:solidFill>
                  <a:srgbClr val="FFFFFF"/>
                </a:solidFill>
                <a:latin typeface="Yu Gothic"/>
                <a:cs typeface="Yu Gothic"/>
              </a:rPr>
              <a:t>方法</a:t>
            </a:r>
            <a:endParaRPr sz="1400">
              <a:latin typeface="Yu Gothic"/>
              <a:cs typeface="Yu Gothic"/>
            </a:endParaRPr>
          </a:p>
        </p:txBody>
      </p:sp>
      <p:sp>
        <p:nvSpPr>
          <p:cNvPr id="19" name="object 114">
            <a:extLst>
              <a:ext uri="{FF2B5EF4-FFF2-40B4-BE49-F238E27FC236}">
                <a16:creationId xmlns:a16="http://schemas.microsoft.com/office/drawing/2014/main" id="{EB0DD386-9848-472E-A7CF-2EAE9D5F7BDA}"/>
              </a:ext>
            </a:extLst>
          </p:cNvPr>
          <p:cNvSpPr/>
          <p:nvPr/>
        </p:nvSpPr>
        <p:spPr>
          <a:xfrm>
            <a:off x="1474772" y="4887449"/>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r>
              <a:rPr lang="en-US" altLang="ja-JP" sz="1600" b="1" dirty="0" err="1"/>
              <a:t>MyS</a:t>
            </a:r>
            <a:r>
              <a:rPr lang="en-US" altLang="ja-JP" sz="1600" b="1" dirty="0" err="1">
                <a:solidFill>
                  <a:schemeClr val="bg1"/>
                </a:solidFill>
              </a:rPr>
              <a:t>MySOS</a:t>
            </a:r>
            <a:r>
              <a:rPr lang="ja-JP" altLang="en-US" sz="1600" b="1" dirty="0">
                <a:solidFill>
                  <a:schemeClr val="bg1"/>
                </a:solidFill>
              </a:rPr>
              <a:t>（</a:t>
            </a:r>
            <a:r>
              <a:rPr lang="en-US" altLang="ja-JP" sz="1600" b="1" dirty="0">
                <a:solidFill>
                  <a:schemeClr val="bg1"/>
                </a:solidFill>
              </a:rPr>
              <a:t>Web</a:t>
            </a:r>
            <a:r>
              <a:rPr lang="ja-JP" altLang="en-US" sz="1600" b="1" dirty="0">
                <a:solidFill>
                  <a:schemeClr val="bg1"/>
                </a:solidFill>
              </a:rPr>
              <a:t>･アプリ）から手続き</a:t>
            </a:r>
            <a:endParaRPr lang="en-US" altLang="ja-JP" sz="1600" b="1" dirty="0">
              <a:solidFill>
                <a:schemeClr val="bg1"/>
              </a:solidFill>
            </a:endParaRPr>
          </a:p>
        </p:txBody>
      </p:sp>
      <p:sp>
        <p:nvSpPr>
          <p:cNvPr id="20" name="object 115">
            <a:extLst>
              <a:ext uri="{FF2B5EF4-FFF2-40B4-BE49-F238E27FC236}">
                <a16:creationId xmlns:a16="http://schemas.microsoft.com/office/drawing/2014/main" id="{BCB2BD09-16F4-42E2-AA72-D45F9E4F356C}"/>
              </a:ext>
            </a:extLst>
          </p:cNvPr>
          <p:cNvSpPr/>
          <p:nvPr/>
        </p:nvSpPr>
        <p:spPr>
          <a:xfrm>
            <a:off x="1494819" y="4902173"/>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t>２</a:t>
            </a:r>
            <a:endParaRPr b="1" dirty="0"/>
          </a:p>
        </p:txBody>
      </p:sp>
      <p:sp>
        <p:nvSpPr>
          <p:cNvPr id="21" name="object 114">
            <a:extLst>
              <a:ext uri="{FF2B5EF4-FFF2-40B4-BE49-F238E27FC236}">
                <a16:creationId xmlns:a16="http://schemas.microsoft.com/office/drawing/2014/main" id="{0F46039F-796B-4DAD-ADB6-52097A0293E8}"/>
              </a:ext>
            </a:extLst>
          </p:cNvPr>
          <p:cNvSpPr/>
          <p:nvPr/>
        </p:nvSpPr>
        <p:spPr>
          <a:xfrm>
            <a:off x="1472829" y="6081069"/>
            <a:ext cx="3960495" cy="324000"/>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12700">
              <a:lnSpc>
                <a:spcPct val="100000"/>
              </a:lnSpc>
              <a:spcBef>
                <a:spcPts val="1090"/>
              </a:spcBef>
              <a:tabLst>
                <a:tab pos="301625" algn="l"/>
              </a:tabLst>
            </a:pPr>
            <a:r>
              <a:rPr lang="ja-JP" altLang="en-US" sz="2000" b="1" spc="15" baseline="1792" dirty="0">
                <a:solidFill>
                  <a:srgbClr val="FFFFFF"/>
                </a:solidFill>
                <a:latin typeface="Yu Gothic"/>
                <a:cs typeface="Yu Gothic"/>
              </a:rPr>
              <a:t>　　</a:t>
            </a:r>
            <a:r>
              <a:rPr lang="ja-JP" altLang="en-US" sz="2200" b="1" spc="-89" baseline="1792" dirty="0">
                <a:solidFill>
                  <a:srgbClr val="FFFFFF"/>
                </a:solidFill>
                <a:latin typeface="Yu Gothic"/>
                <a:cs typeface="Yu Gothic"/>
              </a:rPr>
              <a:t>登録完</a:t>
            </a:r>
            <a:r>
              <a:rPr lang="ja-JP" altLang="en-US" sz="2200" b="1" spc="-509" baseline="1792" dirty="0">
                <a:solidFill>
                  <a:srgbClr val="FFFFFF"/>
                </a:solidFill>
                <a:latin typeface="Yu Gothic"/>
                <a:cs typeface="Yu Gothic"/>
              </a:rPr>
              <a:t>了</a:t>
            </a:r>
            <a:r>
              <a:rPr lang="ja-JP" altLang="en-US" sz="2200" b="1" spc="-135" baseline="1792" dirty="0">
                <a:solidFill>
                  <a:srgbClr val="FFFFFF"/>
                </a:solidFill>
                <a:latin typeface="Yu Gothic"/>
                <a:cs typeface="Yu Gothic"/>
              </a:rPr>
              <a:t>・</a:t>
            </a:r>
            <a:r>
              <a:rPr lang="ja-JP" altLang="en-US" sz="2200" b="1" spc="-89" baseline="1792" dirty="0">
                <a:solidFill>
                  <a:srgbClr val="FFFFFF"/>
                </a:solidFill>
                <a:latin typeface="Yu Gothic"/>
                <a:cs typeface="Yu Gothic"/>
              </a:rPr>
              <a:t>審査</a:t>
            </a:r>
            <a:endParaRPr lang="ja-JP" altLang="en-US" sz="2200" baseline="1792" dirty="0">
              <a:latin typeface="Yu Gothic"/>
              <a:cs typeface="Yu Gothic"/>
            </a:endParaRPr>
          </a:p>
        </p:txBody>
      </p:sp>
      <p:sp>
        <p:nvSpPr>
          <p:cNvPr id="22" name="object 115">
            <a:extLst>
              <a:ext uri="{FF2B5EF4-FFF2-40B4-BE49-F238E27FC236}">
                <a16:creationId xmlns:a16="http://schemas.microsoft.com/office/drawing/2014/main" id="{D3CFBF3F-23AD-4FD6-AAA4-6547AB668928}"/>
              </a:ext>
            </a:extLst>
          </p:cNvPr>
          <p:cNvSpPr/>
          <p:nvPr/>
        </p:nvSpPr>
        <p:spPr>
          <a:xfrm>
            <a:off x="1495258" y="6093441"/>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t>３</a:t>
            </a:r>
            <a:endParaRPr b="1" dirty="0"/>
          </a:p>
        </p:txBody>
      </p:sp>
      <p:sp>
        <p:nvSpPr>
          <p:cNvPr id="23" name="object 114">
            <a:extLst>
              <a:ext uri="{FF2B5EF4-FFF2-40B4-BE49-F238E27FC236}">
                <a16:creationId xmlns:a16="http://schemas.microsoft.com/office/drawing/2014/main" id="{C8197A0A-FB86-454D-96DF-2F339E82C316}"/>
              </a:ext>
            </a:extLst>
          </p:cNvPr>
          <p:cNvSpPr/>
          <p:nvPr/>
        </p:nvSpPr>
        <p:spPr>
          <a:xfrm>
            <a:off x="1473787" y="6853161"/>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12700">
              <a:lnSpc>
                <a:spcPct val="100000"/>
              </a:lnSpc>
              <a:spcBef>
                <a:spcPts val="1085"/>
              </a:spcBef>
              <a:tabLst>
                <a:tab pos="309245" algn="l"/>
              </a:tabLst>
            </a:pPr>
            <a:r>
              <a:rPr lang="ja-JP" altLang="en-US" sz="2000" b="1" spc="-89" baseline="1792">
                <a:solidFill>
                  <a:srgbClr val="FFFFFF"/>
                </a:solidFill>
                <a:latin typeface="Yu Gothic"/>
                <a:cs typeface="Yu Gothic"/>
              </a:rPr>
              <a:t>　　</a:t>
            </a:r>
            <a:r>
              <a:rPr lang="ja-JP" altLang="en-US" sz="2200" b="1" spc="-89" baseline="1792">
                <a:solidFill>
                  <a:srgbClr val="FFFFFF"/>
                </a:solidFill>
                <a:latin typeface="Yu Gothic"/>
                <a:cs typeface="Yu Gothic"/>
              </a:rPr>
              <a:t>審査完了</a:t>
            </a:r>
            <a:endParaRPr lang="ja-JP" altLang="en-US" sz="2200" baseline="1792">
              <a:latin typeface="Yu Gothic"/>
              <a:cs typeface="Yu Gothic"/>
            </a:endParaRPr>
          </a:p>
        </p:txBody>
      </p:sp>
      <p:sp>
        <p:nvSpPr>
          <p:cNvPr id="24" name="object 115">
            <a:extLst>
              <a:ext uri="{FF2B5EF4-FFF2-40B4-BE49-F238E27FC236}">
                <a16:creationId xmlns:a16="http://schemas.microsoft.com/office/drawing/2014/main" id="{23A99FEB-0ED0-4062-9936-9ADDF337F9BD}"/>
              </a:ext>
            </a:extLst>
          </p:cNvPr>
          <p:cNvSpPr/>
          <p:nvPr/>
        </p:nvSpPr>
        <p:spPr>
          <a:xfrm>
            <a:off x="1497601" y="6869357"/>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t>４</a:t>
            </a:r>
            <a:endParaRPr sz="2000" b="1" dirty="0"/>
          </a:p>
        </p:txBody>
      </p:sp>
      <p:sp>
        <p:nvSpPr>
          <p:cNvPr id="45" name="正方形/長方形 44">
            <a:extLst>
              <a:ext uri="{FF2B5EF4-FFF2-40B4-BE49-F238E27FC236}">
                <a16:creationId xmlns:a16="http://schemas.microsoft.com/office/drawing/2014/main" id="{BF88C9AC-1BE2-4F11-89FE-36C03603E3AC}"/>
              </a:ext>
            </a:extLst>
          </p:cNvPr>
          <p:cNvSpPr/>
          <p:nvPr/>
        </p:nvSpPr>
        <p:spPr>
          <a:xfrm>
            <a:off x="1116692" y="7213704"/>
            <a:ext cx="6001742" cy="278218"/>
          </a:xfrm>
          <a:prstGeom prst="rect">
            <a:avLst/>
          </a:prstGeom>
        </p:spPr>
        <p:txBody>
          <a:bodyPr wrap="square">
            <a:spAutoFit/>
          </a:bodyPr>
          <a:lstStyle/>
          <a:p>
            <a:pPr marL="326390" marR="5080">
              <a:lnSpc>
                <a:spcPct val="103099"/>
              </a:lnSpc>
              <a:spcBef>
                <a:spcPts val="710"/>
              </a:spcBef>
            </a:pPr>
            <a:r>
              <a:rPr lang="ja-JP" altLang="en-US" sz="1200" b="1" spc="5" dirty="0">
                <a:latin typeface="Yu Gothic"/>
                <a:cs typeface="Yu Gothic"/>
              </a:rPr>
              <a:t>登録内容の審査が完了</a:t>
            </a:r>
            <a:r>
              <a:rPr lang="ja-JP" altLang="en-US" sz="1200" b="1" spc="-65" dirty="0">
                <a:latin typeface="Yu Gothic"/>
                <a:cs typeface="Yu Gothic"/>
              </a:rPr>
              <a:t>す</a:t>
            </a:r>
            <a:r>
              <a:rPr lang="ja-JP" altLang="en-US" sz="1200" b="1" spc="-85" dirty="0">
                <a:latin typeface="Yu Gothic"/>
                <a:cs typeface="Yu Gothic"/>
              </a:rPr>
              <a:t>る</a:t>
            </a:r>
            <a:r>
              <a:rPr lang="ja-JP" altLang="en-US" sz="1200" b="1" spc="-110" dirty="0">
                <a:latin typeface="Yu Gothic"/>
                <a:cs typeface="Yu Gothic"/>
              </a:rPr>
              <a:t>と</a:t>
            </a:r>
            <a:r>
              <a:rPr lang="ja-JP" altLang="en-US" sz="1200" b="1" spc="5" dirty="0">
                <a:latin typeface="Yu Gothic"/>
                <a:cs typeface="Yu Gothic"/>
              </a:rPr>
              <a:t>画面</a:t>
            </a:r>
            <a:r>
              <a:rPr lang="ja-JP" altLang="en-US" sz="1200" b="1" spc="30" dirty="0">
                <a:latin typeface="Yu Gothic"/>
                <a:cs typeface="Yu Gothic"/>
              </a:rPr>
              <a:t>が</a:t>
            </a:r>
            <a:r>
              <a:rPr lang="ja-JP" altLang="en-US" sz="1200" b="1" spc="5" dirty="0">
                <a:latin typeface="Yu Gothic"/>
                <a:cs typeface="Yu Gothic"/>
              </a:rPr>
              <a:t>赤色から青色または緑色に変わります。</a:t>
            </a:r>
            <a:endParaRPr lang="ja-JP" altLang="en-US" sz="1200" dirty="0">
              <a:latin typeface="Yu Gothic"/>
              <a:cs typeface="Yu Gothic"/>
            </a:endParaRPr>
          </a:p>
        </p:txBody>
      </p:sp>
      <p:sp>
        <p:nvSpPr>
          <p:cNvPr id="46" name="正方形/長方形 45">
            <a:extLst>
              <a:ext uri="{FF2B5EF4-FFF2-40B4-BE49-F238E27FC236}">
                <a16:creationId xmlns:a16="http://schemas.microsoft.com/office/drawing/2014/main" id="{F963FE07-E719-4C25-8D1D-39E1DCA542F2}"/>
              </a:ext>
            </a:extLst>
          </p:cNvPr>
          <p:cNvSpPr/>
          <p:nvPr/>
        </p:nvSpPr>
        <p:spPr>
          <a:xfrm>
            <a:off x="1282225" y="6486132"/>
            <a:ext cx="5963209" cy="276999"/>
          </a:xfrm>
          <a:prstGeom prst="rect">
            <a:avLst/>
          </a:prstGeom>
        </p:spPr>
        <p:txBody>
          <a:bodyPr wrap="square">
            <a:spAutoFit/>
          </a:bodyPr>
          <a:lstStyle/>
          <a:p>
            <a:pPr marL="320040">
              <a:lnSpc>
                <a:spcPct val="100000"/>
              </a:lnSpc>
              <a:spcBef>
                <a:spcPts val="745"/>
              </a:spcBef>
            </a:pPr>
            <a:r>
              <a:rPr lang="ja-JP" altLang="en-US" sz="1200" b="1" spc="-20" dirty="0">
                <a:latin typeface="Yu Gothic"/>
                <a:cs typeface="Yu Gothic"/>
              </a:rPr>
              <a:t>すべ</a:t>
            </a:r>
            <a:r>
              <a:rPr lang="ja-JP" altLang="en-US" sz="1200" b="1" spc="-65" dirty="0">
                <a:latin typeface="Yu Gothic"/>
                <a:cs typeface="Yu Gothic"/>
              </a:rPr>
              <a:t>て</a:t>
            </a:r>
            <a:r>
              <a:rPr lang="ja-JP" altLang="en-US" sz="1200" b="1" spc="30" dirty="0">
                <a:latin typeface="Yu Gothic"/>
                <a:cs typeface="Yu Gothic"/>
              </a:rPr>
              <a:t>の登録が終</a:t>
            </a:r>
            <a:r>
              <a:rPr lang="ja-JP" altLang="en-US" sz="1200" b="1" spc="5" dirty="0">
                <a:latin typeface="Yu Gothic"/>
                <a:cs typeface="Yu Gothic"/>
              </a:rPr>
              <a:t>わ</a:t>
            </a:r>
            <a:r>
              <a:rPr lang="ja-JP" altLang="en-US" sz="1200" b="1" spc="-40" dirty="0">
                <a:latin typeface="Yu Gothic"/>
                <a:cs typeface="Yu Gothic"/>
              </a:rPr>
              <a:t>る</a:t>
            </a:r>
            <a:r>
              <a:rPr lang="ja-JP" altLang="en-US" sz="1200" b="1" spc="-65" dirty="0">
                <a:latin typeface="Yu Gothic"/>
                <a:cs typeface="Yu Gothic"/>
              </a:rPr>
              <a:t>と</a:t>
            </a:r>
            <a:r>
              <a:rPr lang="ja-JP" altLang="en-US" sz="1200" b="1" spc="-315" dirty="0">
                <a:latin typeface="Yu Gothic"/>
                <a:cs typeface="Yu Gothic"/>
              </a:rPr>
              <a:t>、</a:t>
            </a:r>
            <a:r>
              <a:rPr lang="ja-JP" altLang="en-US" sz="1200" b="1" spc="30" dirty="0">
                <a:latin typeface="Yu Gothic"/>
                <a:cs typeface="Yu Gothic"/>
              </a:rPr>
              <a:t>登録内容</a:t>
            </a:r>
            <a:r>
              <a:rPr lang="ja-JP" altLang="en-US" sz="1200" b="1" spc="-380" dirty="0">
                <a:latin typeface="Yu Gothic"/>
                <a:cs typeface="Yu Gothic"/>
              </a:rPr>
              <a:t>を</a:t>
            </a:r>
            <a:r>
              <a:rPr lang="ja-JP" altLang="en-US" sz="1200" b="1" spc="30" dirty="0">
                <a:latin typeface="Yu Gothic"/>
                <a:cs typeface="Yu Gothic"/>
              </a:rPr>
              <a:t>「検疫手続確認</a:t>
            </a:r>
            <a:r>
              <a:rPr lang="ja-JP" altLang="en-US" sz="1200" b="1" spc="-40" dirty="0">
                <a:latin typeface="Yu Gothic"/>
                <a:cs typeface="Yu Gothic"/>
              </a:rPr>
              <a:t>センタ</a:t>
            </a:r>
            <a:r>
              <a:rPr lang="ja-JP" altLang="en-US" sz="1200" b="1" spc="30" dirty="0">
                <a:latin typeface="Yu Gothic"/>
                <a:cs typeface="Yu Gothic"/>
              </a:rPr>
              <a:t>ー</a:t>
            </a:r>
            <a:r>
              <a:rPr lang="ja-JP" altLang="en-US" sz="1200" b="1" spc="-360" dirty="0">
                <a:latin typeface="Yu Gothic"/>
                <a:cs typeface="Yu Gothic"/>
              </a:rPr>
              <a:t>」</a:t>
            </a:r>
            <a:r>
              <a:rPr lang="ja-JP" altLang="en-US" sz="1200" b="1" spc="30" dirty="0">
                <a:latin typeface="Yu Gothic"/>
                <a:cs typeface="Yu Gothic"/>
              </a:rPr>
              <a:t>が確</a:t>
            </a:r>
            <a:r>
              <a:rPr lang="ja-JP" altLang="en-US" sz="1200" b="1" spc="-20" dirty="0">
                <a:latin typeface="Yu Gothic"/>
                <a:cs typeface="Yu Gothic"/>
              </a:rPr>
              <a:t>認</a:t>
            </a:r>
            <a:r>
              <a:rPr lang="ja-JP" altLang="en-US" sz="1200" b="1" spc="-40" dirty="0">
                <a:latin typeface="Yu Gothic"/>
                <a:cs typeface="Yu Gothic"/>
              </a:rPr>
              <a:t>し</a:t>
            </a:r>
            <a:r>
              <a:rPr lang="ja-JP" altLang="en-US" sz="1200" b="1" spc="-20" dirty="0">
                <a:latin typeface="Yu Gothic"/>
                <a:cs typeface="Yu Gothic"/>
              </a:rPr>
              <a:t>ま</a:t>
            </a:r>
            <a:r>
              <a:rPr lang="ja-JP" altLang="en-US" sz="1200" b="1" spc="30" dirty="0">
                <a:latin typeface="Yu Gothic"/>
                <a:cs typeface="Yu Gothic"/>
              </a:rPr>
              <a:t>す。</a:t>
            </a:r>
            <a:endParaRPr lang="ja-JP" altLang="en-US" sz="1200" dirty="0">
              <a:latin typeface="Yu Gothic"/>
              <a:cs typeface="Yu Gothic"/>
            </a:endParaRPr>
          </a:p>
        </p:txBody>
      </p:sp>
      <p:sp>
        <p:nvSpPr>
          <p:cNvPr id="47" name="正方形/長方形 46">
            <a:extLst>
              <a:ext uri="{FF2B5EF4-FFF2-40B4-BE49-F238E27FC236}">
                <a16:creationId xmlns:a16="http://schemas.microsoft.com/office/drawing/2014/main" id="{3591C818-E6F2-4AD7-814F-015A82AD6640}"/>
              </a:ext>
            </a:extLst>
          </p:cNvPr>
          <p:cNvSpPr/>
          <p:nvPr/>
        </p:nvSpPr>
        <p:spPr>
          <a:xfrm>
            <a:off x="1282225" y="5273278"/>
            <a:ext cx="4761842" cy="564257"/>
          </a:xfrm>
          <a:prstGeom prst="rect">
            <a:avLst/>
          </a:prstGeom>
        </p:spPr>
        <p:txBody>
          <a:bodyPr wrap="square">
            <a:spAutoFit/>
          </a:bodyPr>
          <a:lstStyle/>
          <a:p>
            <a:pPr marL="323215">
              <a:lnSpc>
                <a:spcPct val="100000"/>
              </a:lnSpc>
              <a:spcBef>
                <a:spcPts val="795"/>
              </a:spcBef>
            </a:pPr>
            <a:r>
              <a:rPr lang="ja-JP" altLang="en-US" sz="1200" b="1" spc="5" dirty="0">
                <a:latin typeface="Yu Gothic"/>
                <a:cs typeface="Yu Gothic"/>
              </a:rPr>
              <a:t>画面</a:t>
            </a:r>
            <a:r>
              <a:rPr lang="ja-JP" altLang="en-US" sz="1200" b="1" spc="50" dirty="0">
                <a:latin typeface="Yu Gothic"/>
                <a:cs typeface="Yu Gothic"/>
              </a:rPr>
              <a:t>に表示</a:t>
            </a:r>
            <a:r>
              <a:rPr lang="ja-JP" altLang="en-US" sz="1200" b="1" spc="-20" dirty="0">
                <a:latin typeface="Yu Gothic"/>
                <a:cs typeface="Yu Gothic"/>
              </a:rPr>
              <a:t>さ</a:t>
            </a:r>
            <a:r>
              <a:rPr lang="ja-JP" altLang="en-US" sz="1200" b="1" spc="30" dirty="0">
                <a:latin typeface="Yu Gothic"/>
                <a:cs typeface="Yu Gothic"/>
              </a:rPr>
              <a:t>れる手順に</a:t>
            </a:r>
            <a:r>
              <a:rPr lang="ja-JP" altLang="en-US" sz="1200" b="1" spc="5" dirty="0">
                <a:latin typeface="Yu Gothic"/>
                <a:cs typeface="Yu Gothic"/>
              </a:rPr>
              <a:t>従</a:t>
            </a:r>
            <a:r>
              <a:rPr lang="ja-JP" altLang="en-US" sz="1200" b="1" spc="-85" dirty="0">
                <a:latin typeface="Yu Gothic"/>
                <a:cs typeface="Yu Gothic"/>
              </a:rPr>
              <a:t>っ</a:t>
            </a:r>
            <a:r>
              <a:rPr lang="ja-JP" altLang="en-US" sz="1200" b="1" spc="30" dirty="0">
                <a:latin typeface="Yu Gothic"/>
                <a:cs typeface="Yu Gothic"/>
              </a:rPr>
              <a:t>て</a:t>
            </a:r>
            <a:endParaRPr lang="en-US" altLang="ja-JP" sz="1200" b="1" spc="30" dirty="0">
              <a:latin typeface="Yu Gothic"/>
              <a:cs typeface="Yu Gothic"/>
            </a:endParaRPr>
          </a:p>
          <a:p>
            <a:pPr marL="323215">
              <a:lnSpc>
                <a:spcPct val="100000"/>
              </a:lnSpc>
              <a:spcBef>
                <a:spcPts val="795"/>
              </a:spcBef>
            </a:pPr>
            <a:r>
              <a:rPr lang="en-US" altLang="ja-JP" sz="1200" b="1" spc="30" dirty="0">
                <a:latin typeface="Yu Gothic"/>
                <a:cs typeface="Yu Gothic"/>
              </a:rPr>
              <a:t>			</a:t>
            </a:r>
            <a:r>
              <a:rPr lang="ja-JP" altLang="en-US" sz="1200" b="1" spc="30" dirty="0">
                <a:latin typeface="Yu Gothic"/>
                <a:cs typeface="Yu Gothic"/>
              </a:rPr>
              <a:t>　　　</a:t>
            </a:r>
            <a:r>
              <a:rPr lang="en-US" altLang="ja-JP" sz="1200" b="1" spc="30" dirty="0">
                <a:latin typeface="Yu Gothic"/>
                <a:cs typeface="Yu Gothic"/>
              </a:rPr>
              <a:t>				</a:t>
            </a:r>
            <a:r>
              <a:rPr lang="ja-JP" altLang="en-US" sz="1200" b="1" spc="30" dirty="0">
                <a:latin typeface="Yu Gothic"/>
                <a:cs typeface="Yu Gothic"/>
              </a:rPr>
              <a:t>　　を登録</a:t>
            </a:r>
            <a:endParaRPr lang="ja-JP" altLang="en-US" sz="1200" dirty="0">
              <a:latin typeface="Yu Gothic"/>
              <a:cs typeface="Yu Gothic"/>
            </a:endParaRPr>
          </a:p>
        </p:txBody>
      </p:sp>
      <p:sp>
        <p:nvSpPr>
          <p:cNvPr id="48" name="四角形: 角を丸くする 47">
            <a:extLst>
              <a:ext uri="{FF2B5EF4-FFF2-40B4-BE49-F238E27FC236}">
                <a16:creationId xmlns:a16="http://schemas.microsoft.com/office/drawing/2014/main" id="{D5652464-DB6D-4F4B-B40C-75EA9C0069DD}"/>
              </a:ext>
            </a:extLst>
          </p:cNvPr>
          <p:cNvSpPr/>
          <p:nvPr/>
        </p:nvSpPr>
        <p:spPr>
          <a:xfrm>
            <a:off x="1790526" y="5523524"/>
            <a:ext cx="773300" cy="3706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b="1"/>
              <a:t>質問票</a:t>
            </a:r>
          </a:p>
        </p:txBody>
      </p:sp>
      <p:sp>
        <p:nvSpPr>
          <p:cNvPr id="49" name="四角形: 角を丸くする 48">
            <a:extLst>
              <a:ext uri="{FF2B5EF4-FFF2-40B4-BE49-F238E27FC236}">
                <a16:creationId xmlns:a16="http://schemas.microsoft.com/office/drawing/2014/main" id="{DE4422A2-EFDD-4D61-81E5-959F04D5617B}"/>
              </a:ext>
            </a:extLst>
          </p:cNvPr>
          <p:cNvSpPr/>
          <p:nvPr/>
        </p:nvSpPr>
        <p:spPr>
          <a:xfrm>
            <a:off x="2639294" y="5523524"/>
            <a:ext cx="773300" cy="3706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b="1"/>
              <a:t>誓約書</a:t>
            </a:r>
          </a:p>
        </p:txBody>
      </p:sp>
      <p:sp>
        <p:nvSpPr>
          <p:cNvPr id="50" name="四角形: 角を丸くする 49">
            <a:extLst>
              <a:ext uri="{FF2B5EF4-FFF2-40B4-BE49-F238E27FC236}">
                <a16:creationId xmlns:a16="http://schemas.microsoft.com/office/drawing/2014/main" id="{383642E0-0830-49F0-B11C-C7E957E96DD6}"/>
              </a:ext>
            </a:extLst>
          </p:cNvPr>
          <p:cNvSpPr/>
          <p:nvPr/>
        </p:nvSpPr>
        <p:spPr>
          <a:xfrm>
            <a:off x="3472580" y="5523524"/>
            <a:ext cx="872837" cy="370698"/>
          </a:xfrm>
          <a:prstGeom prst="round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050" b="1" dirty="0"/>
              <a:t>ワクチン接種</a:t>
            </a:r>
            <a:endParaRPr kumimoji="1" lang="en-US" altLang="ja-JP" sz="1050" b="1" dirty="0"/>
          </a:p>
          <a:p>
            <a:pPr algn="ctr"/>
            <a:r>
              <a:rPr kumimoji="1" lang="ja-JP" altLang="en-US" sz="1050" b="1" dirty="0"/>
              <a:t>証明書</a:t>
            </a:r>
          </a:p>
        </p:txBody>
      </p:sp>
      <p:sp>
        <p:nvSpPr>
          <p:cNvPr id="52" name="四角形: 角を丸くする 51">
            <a:extLst>
              <a:ext uri="{FF2B5EF4-FFF2-40B4-BE49-F238E27FC236}">
                <a16:creationId xmlns:a16="http://schemas.microsoft.com/office/drawing/2014/main" id="{05D82F31-497A-42BF-A8D3-03C8AA759D78}"/>
              </a:ext>
            </a:extLst>
          </p:cNvPr>
          <p:cNvSpPr/>
          <p:nvPr/>
        </p:nvSpPr>
        <p:spPr>
          <a:xfrm>
            <a:off x="4396047" y="5523524"/>
            <a:ext cx="872837" cy="370698"/>
          </a:xfrm>
          <a:prstGeom prst="round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050" b="1"/>
              <a:t>検査証明書</a:t>
            </a:r>
          </a:p>
        </p:txBody>
      </p:sp>
      <p:sp>
        <p:nvSpPr>
          <p:cNvPr id="55" name="object 24">
            <a:extLst>
              <a:ext uri="{FF2B5EF4-FFF2-40B4-BE49-F238E27FC236}">
                <a16:creationId xmlns:a16="http://schemas.microsoft.com/office/drawing/2014/main" id="{25646996-0258-4560-A9FC-6E2A20AB963B}"/>
              </a:ext>
            </a:extLst>
          </p:cNvPr>
          <p:cNvSpPr txBox="1"/>
          <p:nvPr/>
        </p:nvSpPr>
        <p:spPr>
          <a:xfrm>
            <a:off x="698920" y="4344237"/>
            <a:ext cx="658878" cy="661078"/>
          </a:xfrm>
          <a:prstGeom prst="rect">
            <a:avLst/>
          </a:prstGeom>
        </p:spPr>
        <p:txBody>
          <a:bodyPr vert="horz" wrap="square" lIns="0" tIns="12065" rIns="0" bIns="0" rtlCol="0">
            <a:spAutoFit/>
          </a:bodyPr>
          <a:lstStyle/>
          <a:p>
            <a:pPr marL="12700" algn="ctr">
              <a:lnSpc>
                <a:spcPct val="100000"/>
              </a:lnSpc>
              <a:spcBef>
                <a:spcPts val="95"/>
              </a:spcBef>
            </a:pPr>
            <a:r>
              <a:rPr sz="1350" b="1" spc="-5" err="1">
                <a:solidFill>
                  <a:srgbClr val="FFFFFF"/>
                </a:solidFill>
                <a:latin typeface="Yu Gothic"/>
                <a:cs typeface="Yu Gothic"/>
              </a:rPr>
              <a:t>入国前</a:t>
            </a:r>
            <a:endParaRPr lang="en-US" altLang="ja-JP" sz="1350" b="1" spc="-5">
              <a:solidFill>
                <a:srgbClr val="FFFFFF"/>
              </a:solidFill>
              <a:latin typeface="Yu Gothic"/>
              <a:cs typeface="Yu Gothic"/>
            </a:endParaRPr>
          </a:p>
          <a:p>
            <a:pPr marL="12700" algn="ctr">
              <a:lnSpc>
                <a:spcPct val="100000"/>
              </a:lnSpc>
              <a:spcBef>
                <a:spcPts val="95"/>
              </a:spcBef>
            </a:pPr>
            <a:r>
              <a:rPr lang="ja-JP" altLang="en-US" sz="1350" b="1" spc="-5">
                <a:solidFill>
                  <a:srgbClr val="FFFFFF"/>
                </a:solidFill>
                <a:latin typeface="Yu Gothic"/>
                <a:cs typeface="Yu Gothic"/>
              </a:rPr>
              <a:t>＠</a:t>
            </a:r>
            <a:endParaRPr lang="en-US" altLang="ja-JP" sz="1350" b="1" spc="-5">
              <a:solidFill>
                <a:srgbClr val="FFFFFF"/>
              </a:solidFill>
              <a:latin typeface="Yu Gothic"/>
              <a:cs typeface="Yu Gothic"/>
            </a:endParaRPr>
          </a:p>
          <a:p>
            <a:pPr marL="12700" algn="ctr">
              <a:lnSpc>
                <a:spcPct val="100000"/>
              </a:lnSpc>
              <a:spcBef>
                <a:spcPts val="95"/>
              </a:spcBef>
            </a:pPr>
            <a:r>
              <a:rPr lang="en-US" altLang="ja-JP" sz="1350" b="1" spc="-5">
                <a:solidFill>
                  <a:srgbClr val="FFFFFF"/>
                </a:solidFill>
                <a:latin typeface="Yu Gothic"/>
                <a:cs typeface="Yu Gothic"/>
              </a:rPr>
              <a:t>WEB</a:t>
            </a:r>
            <a:r>
              <a:rPr lang="ja-JP" altLang="en-US" sz="1350" b="1" spc="-5">
                <a:solidFill>
                  <a:srgbClr val="FFFFFF"/>
                </a:solidFill>
                <a:latin typeface="Yu Gothic"/>
                <a:cs typeface="Yu Gothic"/>
              </a:rPr>
              <a:t>上</a:t>
            </a:r>
            <a:endParaRPr sz="1350">
              <a:latin typeface="Yu Gothic"/>
              <a:cs typeface="Yu Gothic"/>
            </a:endParaRPr>
          </a:p>
        </p:txBody>
      </p:sp>
      <p:sp>
        <p:nvSpPr>
          <p:cNvPr id="56" name="object 24">
            <a:extLst>
              <a:ext uri="{FF2B5EF4-FFF2-40B4-BE49-F238E27FC236}">
                <a16:creationId xmlns:a16="http://schemas.microsoft.com/office/drawing/2014/main" id="{9C6922E6-CD8F-45E6-9F4D-462F2A7A8FAD}"/>
              </a:ext>
            </a:extLst>
          </p:cNvPr>
          <p:cNvSpPr txBox="1"/>
          <p:nvPr/>
        </p:nvSpPr>
        <p:spPr>
          <a:xfrm>
            <a:off x="698920" y="8054291"/>
            <a:ext cx="658878" cy="661078"/>
          </a:xfrm>
          <a:prstGeom prst="rect">
            <a:avLst/>
          </a:prstGeom>
        </p:spPr>
        <p:txBody>
          <a:bodyPr vert="horz" wrap="square" lIns="0" tIns="12065" rIns="0" bIns="0" rtlCol="0">
            <a:spAutoFit/>
          </a:bodyPr>
          <a:lstStyle/>
          <a:p>
            <a:pPr marL="12700" algn="ctr">
              <a:lnSpc>
                <a:spcPct val="100000"/>
              </a:lnSpc>
              <a:spcBef>
                <a:spcPts val="95"/>
              </a:spcBef>
            </a:pPr>
            <a:r>
              <a:rPr lang="ja-JP" altLang="en-US" sz="1350" b="1" spc="-5">
                <a:solidFill>
                  <a:srgbClr val="FFFFFF"/>
                </a:solidFill>
                <a:latin typeface="Yu Gothic"/>
                <a:cs typeface="Yu Gothic"/>
              </a:rPr>
              <a:t>入国時</a:t>
            </a:r>
            <a:endParaRPr lang="en-US" altLang="ja-JP" sz="1350" b="1" spc="-5">
              <a:solidFill>
                <a:srgbClr val="FFFFFF"/>
              </a:solidFill>
              <a:latin typeface="Yu Gothic"/>
              <a:cs typeface="Yu Gothic"/>
            </a:endParaRPr>
          </a:p>
          <a:p>
            <a:pPr marL="12700" algn="ctr">
              <a:lnSpc>
                <a:spcPct val="100000"/>
              </a:lnSpc>
              <a:spcBef>
                <a:spcPts val="95"/>
              </a:spcBef>
            </a:pPr>
            <a:r>
              <a:rPr lang="ja-JP" altLang="en-US" sz="1350" b="1" spc="-5">
                <a:solidFill>
                  <a:srgbClr val="FFFFFF"/>
                </a:solidFill>
                <a:latin typeface="Yu Gothic"/>
                <a:cs typeface="Yu Gothic"/>
              </a:rPr>
              <a:t>＠</a:t>
            </a:r>
            <a:endParaRPr lang="en-US" altLang="ja-JP" sz="1350" b="1" spc="-5">
              <a:solidFill>
                <a:srgbClr val="FFFFFF"/>
              </a:solidFill>
              <a:latin typeface="Yu Gothic"/>
              <a:cs typeface="Yu Gothic"/>
            </a:endParaRPr>
          </a:p>
          <a:p>
            <a:pPr marL="12700" algn="ctr">
              <a:lnSpc>
                <a:spcPct val="100000"/>
              </a:lnSpc>
              <a:spcBef>
                <a:spcPts val="95"/>
              </a:spcBef>
            </a:pPr>
            <a:r>
              <a:rPr lang="ja-JP" altLang="en-US" sz="1350" b="1" spc="-5">
                <a:solidFill>
                  <a:srgbClr val="FFFFFF"/>
                </a:solidFill>
                <a:latin typeface="Yu Gothic"/>
                <a:cs typeface="Yu Gothic"/>
              </a:rPr>
              <a:t>空港</a:t>
            </a:r>
            <a:endParaRPr sz="1350">
              <a:latin typeface="Yu Gothic"/>
              <a:cs typeface="Yu Gothic"/>
            </a:endParaRPr>
          </a:p>
        </p:txBody>
      </p:sp>
      <p:grpSp>
        <p:nvGrpSpPr>
          <p:cNvPr id="132" name="グループ化 131">
            <a:extLst>
              <a:ext uri="{FF2B5EF4-FFF2-40B4-BE49-F238E27FC236}">
                <a16:creationId xmlns:a16="http://schemas.microsoft.com/office/drawing/2014/main" id="{6327866B-791C-4AF6-8ECC-F59D2A6F7D3B}"/>
              </a:ext>
            </a:extLst>
          </p:cNvPr>
          <p:cNvGrpSpPr/>
          <p:nvPr/>
        </p:nvGrpSpPr>
        <p:grpSpPr>
          <a:xfrm>
            <a:off x="3200433" y="7868128"/>
            <a:ext cx="578485" cy="412750"/>
            <a:chOff x="5777794" y="6695393"/>
            <a:chExt cx="578485" cy="412750"/>
          </a:xfrm>
        </p:grpSpPr>
        <p:sp>
          <p:nvSpPr>
            <p:cNvPr id="76" name="object 78">
              <a:extLst>
                <a:ext uri="{FF2B5EF4-FFF2-40B4-BE49-F238E27FC236}">
                  <a16:creationId xmlns:a16="http://schemas.microsoft.com/office/drawing/2014/main" id="{B96665C0-30BE-478F-9F45-7533F851AD3D}"/>
                </a:ext>
              </a:extLst>
            </p:cNvPr>
            <p:cNvSpPr/>
            <p:nvPr/>
          </p:nvSpPr>
          <p:spPr>
            <a:xfrm>
              <a:off x="5777794" y="6695393"/>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4AA952"/>
            </a:solidFill>
          </p:spPr>
          <p:txBody>
            <a:bodyPr wrap="square" lIns="0" tIns="0" rIns="0" bIns="0" rtlCol="0"/>
            <a:lstStyle/>
            <a:p>
              <a:endParaRPr/>
            </a:p>
          </p:txBody>
        </p:sp>
        <p:sp>
          <p:nvSpPr>
            <p:cNvPr id="77" name="object 79">
              <a:extLst>
                <a:ext uri="{FF2B5EF4-FFF2-40B4-BE49-F238E27FC236}">
                  <a16:creationId xmlns:a16="http://schemas.microsoft.com/office/drawing/2014/main" id="{0467052A-CEEF-43AE-B3F4-62F56963FBAF}"/>
                </a:ext>
              </a:extLst>
            </p:cNvPr>
            <p:cNvSpPr txBox="1"/>
            <p:nvPr/>
          </p:nvSpPr>
          <p:spPr>
            <a:xfrm>
              <a:off x="5831761" y="6810661"/>
              <a:ext cx="474980" cy="177165"/>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4AA952"/>
                  </a:solidFill>
                  <a:latin typeface="Yu Gothic"/>
                  <a:cs typeface="Yu Gothic"/>
                </a:rPr>
                <a:t>My</a:t>
              </a:r>
              <a:r>
                <a:rPr sz="1000" b="1" spc="-15" dirty="0">
                  <a:solidFill>
                    <a:srgbClr val="4AA952"/>
                  </a:solidFill>
                  <a:latin typeface="Yu Gothic"/>
                  <a:cs typeface="Yu Gothic"/>
                </a:rPr>
                <a:t>S</a:t>
              </a:r>
              <a:r>
                <a:rPr sz="1000" b="1" spc="-10" dirty="0">
                  <a:solidFill>
                    <a:srgbClr val="4AA952"/>
                  </a:solidFill>
                  <a:latin typeface="Yu Gothic"/>
                  <a:cs typeface="Yu Gothic"/>
                </a:rPr>
                <a:t>OS</a:t>
              </a:r>
              <a:endParaRPr sz="1000" dirty="0">
                <a:latin typeface="Yu Gothic"/>
                <a:cs typeface="Yu Gothic"/>
              </a:endParaRPr>
            </a:p>
          </p:txBody>
        </p:sp>
      </p:grpSp>
      <p:grpSp>
        <p:nvGrpSpPr>
          <p:cNvPr id="82" name="グループ化 81">
            <a:extLst>
              <a:ext uri="{FF2B5EF4-FFF2-40B4-BE49-F238E27FC236}">
                <a16:creationId xmlns:a16="http://schemas.microsoft.com/office/drawing/2014/main" id="{428909A9-03B5-47FA-B38B-B4D6444CDE90}"/>
              </a:ext>
            </a:extLst>
          </p:cNvPr>
          <p:cNvGrpSpPr/>
          <p:nvPr/>
        </p:nvGrpSpPr>
        <p:grpSpPr>
          <a:xfrm>
            <a:off x="3802641" y="7917358"/>
            <a:ext cx="363220" cy="648335"/>
            <a:chOff x="6227005" y="5991491"/>
            <a:chExt cx="363220" cy="648335"/>
          </a:xfrm>
        </p:grpSpPr>
        <p:sp>
          <p:nvSpPr>
            <p:cNvPr id="83" name="object 92">
              <a:extLst>
                <a:ext uri="{FF2B5EF4-FFF2-40B4-BE49-F238E27FC236}">
                  <a16:creationId xmlns:a16="http://schemas.microsoft.com/office/drawing/2014/main" id="{6D318D7C-6FAD-4859-BEBC-B8045515B667}"/>
                </a:ext>
              </a:extLst>
            </p:cNvPr>
            <p:cNvSpPr/>
            <p:nvPr/>
          </p:nvSpPr>
          <p:spPr>
            <a:xfrm>
              <a:off x="6227005" y="5991491"/>
              <a:ext cx="363220" cy="648335"/>
            </a:xfrm>
            <a:custGeom>
              <a:avLst/>
              <a:gdLst/>
              <a:ahLst/>
              <a:cxnLst/>
              <a:rect l="l" t="t" r="r" b="b"/>
              <a:pathLst>
                <a:path w="363220" h="648334">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p>
          </p:txBody>
        </p:sp>
        <p:sp>
          <p:nvSpPr>
            <p:cNvPr id="84" name="object 93">
              <a:extLst>
                <a:ext uri="{FF2B5EF4-FFF2-40B4-BE49-F238E27FC236}">
                  <a16:creationId xmlns:a16="http://schemas.microsoft.com/office/drawing/2014/main" id="{41F0F345-9420-409F-B1A2-8D27EB0BBEA6}"/>
                </a:ext>
              </a:extLst>
            </p:cNvPr>
            <p:cNvSpPr/>
            <p:nvPr/>
          </p:nvSpPr>
          <p:spPr>
            <a:xfrm>
              <a:off x="6227005" y="5991491"/>
              <a:ext cx="363220" cy="648335"/>
            </a:xfrm>
            <a:custGeom>
              <a:avLst/>
              <a:gdLst/>
              <a:ahLst/>
              <a:cxnLst/>
              <a:rect l="l" t="t" r="r" b="b"/>
              <a:pathLst>
                <a:path w="363220" h="648334">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p>
          </p:txBody>
        </p:sp>
        <p:sp>
          <p:nvSpPr>
            <p:cNvPr id="85" name="object 94">
              <a:extLst>
                <a:ext uri="{FF2B5EF4-FFF2-40B4-BE49-F238E27FC236}">
                  <a16:creationId xmlns:a16="http://schemas.microsoft.com/office/drawing/2014/main" id="{5B870767-0C94-434A-BCE5-90D79A656858}"/>
                </a:ext>
              </a:extLst>
            </p:cNvPr>
            <p:cNvSpPr/>
            <p:nvPr/>
          </p:nvSpPr>
          <p:spPr>
            <a:xfrm>
              <a:off x="6266027" y="6080810"/>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31CD31"/>
            </a:solidFill>
          </p:spPr>
          <p:txBody>
            <a:bodyPr wrap="square" lIns="0" tIns="0" rIns="0" bIns="0" rtlCol="0"/>
            <a:lstStyle/>
            <a:p>
              <a:endParaRPr/>
            </a:p>
          </p:txBody>
        </p:sp>
        <p:sp>
          <p:nvSpPr>
            <p:cNvPr id="86" name="object 95">
              <a:extLst>
                <a:ext uri="{FF2B5EF4-FFF2-40B4-BE49-F238E27FC236}">
                  <a16:creationId xmlns:a16="http://schemas.microsoft.com/office/drawing/2014/main" id="{D501150D-3062-480C-A508-40F4DE9191DB}"/>
                </a:ext>
              </a:extLst>
            </p:cNvPr>
            <p:cNvSpPr/>
            <p:nvPr/>
          </p:nvSpPr>
          <p:spPr>
            <a:xfrm>
              <a:off x="6316665" y="6016740"/>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p>
          </p:txBody>
        </p:sp>
        <p:pic>
          <p:nvPicPr>
            <p:cNvPr id="87" name="object 96">
              <a:extLst>
                <a:ext uri="{FF2B5EF4-FFF2-40B4-BE49-F238E27FC236}">
                  <a16:creationId xmlns:a16="http://schemas.microsoft.com/office/drawing/2014/main" id="{FDF58C6B-99DD-460C-88FB-2ED40D304EB0}"/>
                </a:ext>
              </a:extLst>
            </p:cNvPr>
            <p:cNvPicPr/>
            <p:nvPr/>
          </p:nvPicPr>
          <p:blipFill>
            <a:blip r:embed="rId4" cstate="print"/>
            <a:stretch>
              <a:fillRect/>
            </a:stretch>
          </p:blipFill>
          <p:spPr>
            <a:xfrm>
              <a:off x="6375002" y="6545290"/>
              <a:ext cx="66954" cy="66954"/>
            </a:xfrm>
            <a:prstGeom prst="rect">
              <a:avLst/>
            </a:prstGeom>
          </p:spPr>
        </p:pic>
        <p:sp>
          <p:nvSpPr>
            <p:cNvPr id="88" name="object 97">
              <a:extLst>
                <a:ext uri="{FF2B5EF4-FFF2-40B4-BE49-F238E27FC236}">
                  <a16:creationId xmlns:a16="http://schemas.microsoft.com/office/drawing/2014/main" id="{7B347834-C94D-4DA9-B29C-23BE8226B69D}"/>
                </a:ext>
              </a:extLst>
            </p:cNvPr>
            <p:cNvSpPr/>
            <p:nvPr/>
          </p:nvSpPr>
          <p:spPr>
            <a:xfrm>
              <a:off x="6371959" y="6030710"/>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p>
          </p:txBody>
        </p:sp>
      </p:grpSp>
      <p:sp>
        <p:nvSpPr>
          <p:cNvPr id="113" name="object 6">
            <a:extLst>
              <a:ext uri="{FF2B5EF4-FFF2-40B4-BE49-F238E27FC236}">
                <a16:creationId xmlns:a16="http://schemas.microsoft.com/office/drawing/2014/main" id="{7142B10B-10AE-4124-A60F-0ADF2199DA19}"/>
              </a:ext>
            </a:extLst>
          </p:cNvPr>
          <p:cNvSpPr txBox="1"/>
          <p:nvPr/>
        </p:nvSpPr>
        <p:spPr>
          <a:xfrm>
            <a:off x="5305543" y="8540770"/>
            <a:ext cx="753109" cy="185948"/>
          </a:xfrm>
          <a:prstGeom prst="rect">
            <a:avLst/>
          </a:prstGeom>
        </p:spPr>
        <p:txBody>
          <a:bodyPr vert="horz" wrap="square" lIns="0" tIns="1651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2700">
              <a:lnSpc>
                <a:spcPct val="100000"/>
              </a:lnSpc>
              <a:spcBef>
                <a:spcPts val="130"/>
              </a:spcBef>
            </a:pPr>
            <a:r>
              <a:rPr sz="1100" b="1" spc="30" dirty="0" err="1">
                <a:latin typeface="Yu Gothic"/>
                <a:cs typeface="Yu Gothic"/>
              </a:rPr>
              <a:t>検疫</a:t>
            </a:r>
            <a:endParaRPr sz="1100" dirty="0">
              <a:latin typeface="Yu Gothic"/>
              <a:cs typeface="Yu Gothic"/>
            </a:endParaRPr>
          </a:p>
        </p:txBody>
      </p:sp>
      <p:sp>
        <p:nvSpPr>
          <p:cNvPr id="115" name="object 8">
            <a:extLst>
              <a:ext uri="{FF2B5EF4-FFF2-40B4-BE49-F238E27FC236}">
                <a16:creationId xmlns:a16="http://schemas.microsoft.com/office/drawing/2014/main" id="{F036AEA5-D895-48F7-80FE-CEC8BD338F0C}"/>
              </a:ext>
            </a:extLst>
          </p:cNvPr>
          <p:cNvSpPr txBox="1"/>
          <p:nvPr/>
        </p:nvSpPr>
        <p:spPr>
          <a:xfrm>
            <a:off x="6119313" y="6057414"/>
            <a:ext cx="760730" cy="198755"/>
          </a:xfrm>
          <a:prstGeom prst="rect">
            <a:avLst/>
          </a:prstGeom>
        </p:spPr>
        <p:txBody>
          <a:bodyPr vert="horz" wrap="square" lIns="0" tIns="1651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2700">
              <a:lnSpc>
                <a:spcPct val="100000"/>
              </a:lnSpc>
              <a:spcBef>
                <a:spcPts val="130"/>
              </a:spcBef>
            </a:pPr>
            <a:r>
              <a:rPr sz="1100" b="1" spc="95" dirty="0">
                <a:latin typeface="Yu Gothic"/>
                <a:cs typeface="Yu Gothic"/>
              </a:rPr>
              <a:t>〈</a:t>
            </a:r>
            <a:r>
              <a:rPr sz="1100" b="1" spc="30" dirty="0" err="1">
                <a:latin typeface="Yu Gothic"/>
                <a:cs typeface="Yu Gothic"/>
              </a:rPr>
              <a:t>確認</a:t>
            </a:r>
            <a:r>
              <a:rPr sz="1100" b="1" spc="75" dirty="0" err="1">
                <a:latin typeface="Yu Gothic"/>
                <a:cs typeface="Yu Gothic"/>
              </a:rPr>
              <a:t>中</a:t>
            </a:r>
            <a:r>
              <a:rPr sz="1100" b="1" spc="30" dirty="0">
                <a:latin typeface="Yu Gothic"/>
                <a:cs typeface="Yu Gothic"/>
              </a:rPr>
              <a:t>〉</a:t>
            </a:r>
            <a:endParaRPr sz="1100" dirty="0">
              <a:latin typeface="Yu Gothic"/>
              <a:cs typeface="Yu Gothic"/>
            </a:endParaRPr>
          </a:p>
        </p:txBody>
      </p:sp>
      <p:grpSp>
        <p:nvGrpSpPr>
          <p:cNvPr id="117" name="グループ化 116">
            <a:extLst>
              <a:ext uri="{FF2B5EF4-FFF2-40B4-BE49-F238E27FC236}">
                <a16:creationId xmlns:a16="http://schemas.microsoft.com/office/drawing/2014/main" id="{3EFE4BB1-6F58-49B4-9103-814031424A6C}"/>
              </a:ext>
            </a:extLst>
          </p:cNvPr>
          <p:cNvGrpSpPr/>
          <p:nvPr/>
        </p:nvGrpSpPr>
        <p:grpSpPr>
          <a:xfrm>
            <a:off x="6008924" y="5497039"/>
            <a:ext cx="368416" cy="564257"/>
            <a:chOff x="6590464" y="3323751"/>
            <a:chExt cx="363220" cy="648335"/>
          </a:xfrm>
        </p:grpSpPr>
        <p:sp>
          <p:nvSpPr>
            <p:cNvPr id="118" name="object 71">
              <a:extLst>
                <a:ext uri="{FF2B5EF4-FFF2-40B4-BE49-F238E27FC236}">
                  <a16:creationId xmlns:a16="http://schemas.microsoft.com/office/drawing/2014/main" id="{65349585-1566-488A-92FA-7855FB4D4954}"/>
                </a:ext>
              </a:extLst>
            </p:cNvPr>
            <p:cNvSpPr/>
            <p:nvPr/>
          </p:nvSpPr>
          <p:spPr>
            <a:xfrm>
              <a:off x="6590464" y="3323751"/>
              <a:ext cx="363220" cy="648335"/>
            </a:xfrm>
            <a:custGeom>
              <a:avLst/>
              <a:gdLst/>
              <a:ahLst/>
              <a:cxnLst/>
              <a:rect l="l" t="t" r="r" b="b"/>
              <a:pathLst>
                <a:path w="363220" h="648335">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p>
          </p:txBody>
        </p:sp>
        <p:sp>
          <p:nvSpPr>
            <p:cNvPr id="119" name="object 72">
              <a:extLst>
                <a:ext uri="{FF2B5EF4-FFF2-40B4-BE49-F238E27FC236}">
                  <a16:creationId xmlns:a16="http://schemas.microsoft.com/office/drawing/2014/main" id="{9CC38149-21EF-45A1-8A58-D7E0D38D3D2B}"/>
                </a:ext>
              </a:extLst>
            </p:cNvPr>
            <p:cNvSpPr/>
            <p:nvPr/>
          </p:nvSpPr>
          <p:spPr>
            <a:xfrm>
              <a:off x="6590464" y="3323751"/>
              <a:ext cx="363220" cy="648335"/>
            </a:xfrm>
            <a:custGeom>
              <a:avLst/>
              <a:gdLst/>
              <a:ahLst/>
              <a:cxnLst/>
              <a:rect l="l" t="t" r="r" b="b"/>
              <a:pathLst>
                <a:path w="363220" h="648335">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p>
          </p:txBody>
        </p:sp>
        <p:sp>
          <p:nvSpPr>
            <p:cNvPr id="120" name="object 73">
              <a:extLst>
                <a:ext uri="{FF2B5EF4-FFF2-40B4-BE49-F238E27FC236}">
                  <a16:creationId xmlns:a16="http://schemas.microsoft.com/office/drawing/2014/main" id="{46DEB22A-6633-43BE-980D-1EF70C4556A4}"/>
                </a:ext>
              </a:extLst>
            </p:cNvPr>
            <p:cNvSpPr/>
            <p:nvPr/>
          </p:nvSpPr>
          <p:spPr>
            <a:xfrm>
              <a:off x="6628783" y="3413078"/>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FF3366"/>
            </a:solidFill>
          </p:spPr>
          <p:txBody>
            <a:bodyPr wrap="square" lIns="0" tIns="0" rIns="0" bIns="0" rtlCol="0"/>
            <a:lstStyle/>
            <a:p>
              <a:endParaRPr/>
            </a:p>
          </p:txBody>
        </p:sp>
        <p:sp>
          <p:nvSpPr>
            <p:cNvPr id="121" name="object 74">
              <a:extLst>
                <a:ext uri="{FF2B5EF4-FFF2-40B4-BE49-F238E27FC236}">
                  <a16:creationId xmlns:a16="http://schemas.microsoft.com/office/drawing/2014/main" id="{A1671DE9-F3B9-42E3-860C-4FDCD583665A}"/>
                </a:ext>
              </a:extLst>
            </p:cNvPr>
            <p:cNvSpPr/>
            <p:nvPr/>
          </p:nvSpPr>
          <p:spPr>
            <a:xfrm>
              <a:off x="6680124" y="3349001"/>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p>
          </p:txBody>
        </p:sp>
        <p:pic>
          <p:nvPicPr>
            <p:cNvPr id="122" name="object 75">
              <a:extLst>
                <a:ext uri="{FF2B5EF4-FFF2-40B4-BE49-F238E27FC236}">
                  <a16:creationId xmlns:a16="http://schemas.microsoft.com/office/drawing/2014/main" id="{F333C6DB-A23E-4E29-A050-D954242CABC6}"/>
                </a:ext>
              </a:extLst>
            </p:cNvPr>
            <p:cNvPicPr/>
            <p:nvPr/>
          </p:nvPicPr>
          <p:blipFill>
            <a:blip r:embed="rId5" cstate="print"/>
            <a:stretch>
              <a:fillRect/>
            </a:stretch>
          </p:blipFill>
          <p:spPr>
            <a:xfrm>
              <a:off x="6738461" y="3877550"/>
              <a:ext cx="66954" cy="66954"/>
            </a:xfrm>
            <a:prstGeom prst="rect">
              <a:avLst/>
            </a:prstGeom>
          </p:spPr>
        </p:pic>
        <p:sp>
          <p:nvSpPr>
            <p:cNvPr id="123" name="object 76">
              <a:extLst>
                <a:ext uri="{FF2B5EF4-FFF2-40B4-BE49-F238E27FC236}">
                  <a16:creationId xmlns:a16="http://schemas.microsoft.com/office/drawing/2014/main" id="{CED6B1E4-7BC8-4E4B-902F-C1E7F3155CCA}"/>
                </a:ext>
              </a:extLst>
            </p:cNvPr>
            <p:cNvSpPr/>
            <p:nvPr/>
          </p:nvSpPr>
          <p:spPr>
            <a:xfrm>
              <a:off x="6735418" y="3362971"/>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p>
          </p:txBody>
        </p:sp>
      </p:grpSp>
      <p:cxnSp>
        <p:nvCxnSpPr>
          <p:cNvPr id="128" name="直線矢印コネクタ 127">
            <a:extLst>
              <a:ext uri="{FF2B5EF4-FFF2-40B4-BE49-F238E27FC236}">
                <a16:creationId xmlns:a16="http://schemas.microsoft.com/office/drawing/2014/main" id="{BEA01A1E-BDCF-47D8-8566-91EB9361A5F8}"/>
              </a:ext>
            </a:extLst>
          </p:cNvPr>
          <p:cNvCxnSpPr>
            <a:cxnSpLocks/>
          </p:cNvCxnSpPr>
          <p:nvPr/>
        </p:nvCxnSpPr>
        <p:spPr>
          <a:xfrm>
            <a:off x="1636196" y="3486241"/>
            <a:ext cx="0" cy="141593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C76559E7-BDFF-4054-BD7C-A94AC2224020}"/>
              </a:ext>
            </a:extLst>
          </p:cNvPr>
          <p:cNvCxnSpPr>
            <a:cxnSpLocks/>
          </p:cNvCxnSpPr>
          <p:nvPr/>
        </p:nvCxnSpPr>
        <p:spPr>
          <a:xfrm flipH="1">
            <a:off x="1636196" y="5194273"/>
            <a:ext cx="5265" cy="89916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a:extLst>
              <a:ext uri="{FF2B5EF4-FFF2-40B4-BE49-F238E27FC236}">
                <a16:creationId xmlns:a16="http://schemas.microsoft.com/office/drawing/2014/main" id="{B492D899-B5F0-4370-956B-4E9DEBF56E45}"/>
              </a:ext>
            </a:extLst>
          </p:cNvPr>
          <p:cNvCxnSpPr>
            <a:cxnSpLocks/>
          </p:cNvCxnSpPr>
          <p:nvPr/>
        </p:nvCxnSpPr>
        <p:spPr>
          <a:xfrm>
            <a:off x="1636196" y="6405069"/>
            <a:ext cx="0" cy="4642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5" name="グループ化 144">
            <a:extLst>
              <a:ext uri="{FF2B5EF4-FFF2-40B4-BE49-F238E27FC236}">
                <a16:creationId xmlns:a16="http://schemas.microsoft.com/office/drawing/2014/main" id="{8D4A11E4-608A-4465-AE4E-68EB74724940}"/>
              </a:ext>
            </a:extLst>
          </p:cNvPr>
          <p:cNvGrpSpPr/>
          <p:nvPr/>
        </p:nvGrpSpPr>
        <p:grpSpPr>
          <a:xfrm>
            <a:off x="1896987" y="7850159"/>
            <a:ext cx="578485" cy="412750"/>
            <a:chOff x="5269618" y="8599392"/>
            <a:chExt cx="578485" cy="412750"/>
          </a:xfrm>
        </p:grpSpPr>
        <p:sp>
          <p:nvSpPr>
            <p:cNvPr id="133" name="object 59">
              <a:extLst>
                <a:ext uri="{FF2B5EF4-FFF2-40B4-BE49-F238E27FC236}">
                  <a16:creationId xmlns:a16="http://schemas.microsoft.com/office/drawing/2014/main" id="{6C7885E1-E6DE-4131-8AD9-3424F64724E8}"/>
                </a:ext>
              </a:extLst>
            </p:cNvPr>
            <p:cNvSpPr/>
            <p:nvPr/>
          </p:nvSpPr>
          <p:spPr>
            <a:xfrm>
              <a:off x="5269618" y="8599392"/>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3333FF"/>
            </a:solidFill>
            <a:ln>
              <a:noFill/>
            </a:ln>
          </p:spPr>
          <p:txBody>
            <a:bodyPr wrap="square" lIns="0" tIns="0" rIns="0" bIns="0" rtlCol="0"/>
            <a:lstStyle/>
            <a:p>
              <a:endParaRPr/>
            </a:p>
          </p:txBody>
        </p:sp>
        <p:sp>
          <p:nvSpPr>
            <p:cNvPr id="134" name="object 60">
              <a:extLst>
                <a:ext uri="{FF2B5EF4-FFF2-40B4-BE49-F238E27FC236}">
                  <a16:creationId xmlns:a16="http://schemas.microsoft.com/office/drawing/2014/main" id="{9E837BDE-943C-4875-A8B2-09F51C077E1E}"/>
                </a:ext>
              </a:extLst>
            </p:cNvPr>
            <p:cNvSpPr txBox="1"/>
            <p:nvPr/>
          </p:nvSpPr>
          <p:spPr>
            <a:xfrm>
              <a:off x="5318999" y="8738475"/>
              <a:ext cx="474980" cy="165430"/>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3333FF"/>
                  </a:solidFill>
                  <a:latin typeface="Yu Gothic"/>
                  <a:cs typeface="Yu Gothic"/>
                </a:rPr>
                <a:t>My</a:t>
              </a:r>
              <a:r>
                <a:rPr sz="1000" b="1" spc="-15" dirty="0">
                  <a:solidFill>
                    <a:srgbClr val="3333FF"/>
                  </a:solidFill>
                  <a:latin typeface="Yu Gothic"/>
                  <a:cs typeface="Yu Gothic"/>
                </a:rPr>
                <a:t>S</a:t>
              </a:r>
              <a:r>
                <a:rPr sz="1000" b="1" spc="-10" dirty="0">
                  <a:solidFill>
                    <a:srgbClr val="3333FF"/>
                  </a:solidFill>
                  <a:latin typeface="Yu Gothic"/>
                  <a:cs typeface="Yu Gothic"/>
                </a:rPr>
                <a:t>OS</a:t>
              </a:r>
              <a:endParaRPr sz="1000" dirty="0">
                <a:solidFill>
                  <a:srgbClr val="3333FF"/>
                </a:solidFill>
                <a:latin typeface="Yu Gothic"/>
                <a:cs typeface="Yu Gothic"/>
              </a:endParaRPr>
            </a:p>
          </p:txBody>
        </p:sp>
      </p:grpSp>
      <p:grpSp>
        <p:nvGrpSpPr>
          <p:cNvPr id="135" name="グループ化 134">
            <a:extLst>
              <a:ext uri="{FF2B5EF4-FFF2-40B4-BE49-F238E27FC236}">
                <a16:creationId xmlns:a16="http://schemas.microsoft.com/office/drawing/2014/main" id="{5BC3186B-239D-49B4-B9E7-D038A0B12342}"/>
              </a:ext>
            </a:extLst>
          </p:cNvPr>
          <p:cNvGrpSpPr/>
          <p:nvPr/>
        </p:nvGrpSpPr>
        <p:grpSpPr>
          <a:xfrm>
            <a:off x="2507309" y="7931236"/>
            <a:ext cx="363220" cy="648335"/>
            <a:chOff x="6227005" y="5991491"/>
            <a:chExt cx="363220" cy="648335"/>
          </a:xfrm>
        </p:grpSpPr>
        <p:sp>
          <p:nvSpPr>
            <p:cNvPr id="136" name="object 92">
              <a:extLst>
                <a:ext uri="{FF2B5EF4-FFF2-40B4-BE49-F238E27FC236}">
                  <a16:creationId xmlns:a16="http://schemas.microsoft.com/office/drawing/2014/main" id="{4029DB24-0F8A-4DE2-92AF-3D6CE968ECEA}"/>
                </a:ext>
              </a:extLst>
            </p:cNvPr>
            <p:cNvSpPr/>
            <p:nvPr/>
          </p:nvSpPr>
          <p:spPr>
            <a:xfrm>
              <a:off x="6227005" y="5991491"/>
              <a:ext cx="363220" cy="648335"/>
            </a:xfrm>
            <a:custGeom>
              <a:avLst/>
              <a:gdLst/>
              <a:ahLst/>
              <a:cxnLst/>
              <a:rect l="l" t="t" r="r" b="b"/>
              <a:pathLst>
                <a:path w="363220" h="648334">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p>
          </p:txBody>
        </p:sp>
        <p:sp>
          <p:nvSpPr>
            <p:cNvPr id="137" name="object 93">
              <a:extLst>
                <a:ext uri="{FF2B5EF4-FFF2-40B4-BE49-F238E27FC236}">
                  <a16:creationId xmlns:a16="http://schemas.microsoft.com/office/drawing/2014/main" id="{18E3C6DD-5675-42E1-8F22-DCAECF23B91D}"/>
                </a:ext>
              </a:extLst>
            </p:cNvPr>
            <p:cNvSpPr/>
            <p:nvPr/>
          </p:nvSpPr>
          <p:spPr>
            <a:xfrm>
              <a:off x="6227005" y="5991491"/>
              <a:ext cx="363220" cy="648335"/>
            </a:xfrm>
            <a:custGeom>
              <a:avLst/>
              <a:gdLst/>
              <a:ahLst/>
              <a:cxnLst/>
              <a:rect l="l" t="t" r="r" b="b"/>
              <a:pathLst>
                <a:path w="363220" h="648334">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p>
          </p:txBody>
        </p:sp>
        <p:sp>
          <p:nvSpPr>
            <p:cNvPr id="138" name="object 94">
              <a:extLst>
                <a:ext uri="{FF2B5EF4-FFF2-40B4-BE49-F238E27FC236}">
                  <a16:creationId xmlns:a16="http://schemas.microsoft.com/office/drawing/2014/main" id="{005081F0-254D-4F9B-B3AC-70352A1C40C0}"/>
                </a:ext>
              </a:extLst>
            </p:cNvPr>
            <p:cNvSpPr/>
            <p:nvPr/>
          </p:nvSpPr>
          <p:spPr>
            <a:xfrm>
              <a:off x="6266026" y="6080810"/>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3333FF"/>
            </a:solidFill>
          </p:spPr>
          <p:txBody>
            <a:bodyPr wrap="square" lIns="0" tIns="0" rIns="0" bIns="0" rtlCol="0"/>
            <a:lstStyle/>
            <a:p>
              <a:endParaRPr/>
            </a:p>
          </p:txBody>
        </p:sp>
        <p:sp>
          <p:nvSpPr>
            <p:cNvPr id="139" name="object 95">
              <a:extLst>
                <a:ext uri="{FF2B5EF4-FFF2-40B4-BE49-F238E27FC236}">
                  <a16:creationId xmlns:a16="http://schemas.microsoft.com/office/drawing/2014/main" id="{A1B1B682-97CC-4844-A336-EF9FA6444DD4}"/>
                </a:ext>
              </a:extLst>
            </p:cNvPr>
            <p:cNvSpPr/>
            <p:nvPr/>
          </p:nvSpPr>
          <p:spPr>
            <a:xfrm>
              <a:off x="6316665" y="6016740"/>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p>
          </p:txBody>
        </p:sp>
        <p:pic>
          <p:nvPicPr>
            <p:cNvPr id="140" name="object 96">
              <a:extLst>
                <a:ext uri="{FF2B5EF4-FFF2-40B4-BE49-F238E27FC236}">
                  <a16:creationId xmlns:a16="http://schemas.microsoft.com/office/drawing/2014/main" id="{8C1596CB-CB7E-4942-B354-3B5F9C19D8D8}"/>
                </a:ext>
              </a:extLst>
            </p:cNvPr>
            <p:cNvPicPr/>
            <p:nvPr/>
          </p:nvPicPr>
          <p:blipFill>
            <a:blip r:embed="rId4" cstate="print"/>
            <a:stretch>
              <a:fillRect/>
            </a:stretch>
          </p:blipFill>
          <p:spPr>
            <a:xfrm>
              <a:off x="6375002" y="6545290"/>
              <a:ext cx="66954" cy="66954"/>
            </a:xfrm>
            <a:prstGeom prst="rect">
              <a:avLst/>
            </a:prstGeom>
          </p:spPr>
        </p:pic>
        <p:sp>
          <p:nvSpPr>
            <p:cNvPr id="141" name="object 97">
              <a:extLst>
                <a:ext uri="{FF2B5EF4-FFF2-40B4-BE49-F238E27FC236}">
                  <a16:creationId xmlns:a16="http://schemas.microsoft.com/office/drawing/2014/main" id="{77F70C4A-7B36-4E8D-A315-A69CAC02A0A5}"/>
                </a:ext>
              </a:extLst>
            </p:cNvPr>
            <p:cNvSpPr/>
            <p:nvPr/>
          </p:nvSpPr>
          <p:spPr>
            <a:xfrm>
              <a:off x="6371959" y="6030710"/>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p>
          </p:txBody>
        </p:sp>
      </p:grpSp>
      <p:sp>
        <p:nvSpPr>
          <p:cNvPr id="143" name="object 22">
            <a:extLst>
              <a:ext uri="{FF2B5EF4-FFF2-40B4-BE49-F238E27FC236}">
                <a16:creationId xmlns:a16="http://schemas.microsoft.com/office/drawing/2014/main" id="{4462CDDC-DF22-46F7-8CBC-4B1056C69454}"/>
              </a:ext>
            </a:extLst>
          </p:cNvPr>
          <p:cNvSpPr txBox="1"/>
          <p:nvPr/>
        </p:nvSpPr>
        <p:spPr>
          <a:xfrm>
            <a:off x="520473" y="9603389"/>
            <a:ext cx="2612339" cy="356316"/>
          </a:xfrm>
          <a:prstGeom prst="rect">
            <a:avLst/>
          </a:prstGeom>
        </p:spPr>
        <p:txBody>
          <a:bodyPr vert="horz" wrap="square" lIns="0" tIns="11430" rIns="0" bIns="0" rtlCol="0">
            <a:spAutoFit/>
          </a:bodyPr>
          <a:lstStyle/>
          <a:p>
            <a:pPr marL="156210" marR="5080" indent="-144145">
              <a:lnSpc>
                <a:spcPct val="103099"/>
              </a:lnSpc>
              <a:spcBef>
                <a:spcPts val="90"/>
              </a:spcBef>
            </a:pPr>
            <a:r>
              <a:rPr sz="1100" b="1" spc="30" dirty="0">
                <a:solidFill>
                  <a:srgbClr val="D52C4F"/>
                </a:solidFill>
                <a:latin typeface="Yu Gothic"/>
                <a:cs typeface="Yu Gothic"/>
              </a:rPr>
              <a:t>※登録審査には一定時間を要します。 </a:t>
            </a:r>
            <a:r>
              <a:rPr sz="1100" b="1" spc="30" dirty="0" err="1">
                <a:solidFill>
                  <a:srgbClr val="D52C4F"/>
                </a:solidFill>
                <a:latin typeface="Yu Gothic"/>
                <a:cs typeface="Yu Gothic"/>
              </a:rPr>
              <a:t>詳細は</a:t>
            </a:r>
            <a:r>
              <a:rPr sz="1100" b="1" spc="-65" dirty="0" err="1">
                <a:solidFill>
                  <a:srgbClr val="D52C4F"/>
                </a:solidFill>
                <a:latin typeface="Yu Gothic"/>
                <a:cs typeface="Yu Gothic"/>
              </a:rPr>
              <a:t>ホームページをご</a:t>
            </a:r>
            <a:r>
              <a:rPr sz="1100" b="1" spc="30" dirty="0" err="1">
                <a:solidFill>
                  <a:srgbClr val="D52C4F"/>
                </a:solidFill>
                <a:latin typeface="Yu Gothic"/>
                <a:cs typeface="Yu Gothic"/>
              </a:rPr>
              <a:t>覧</a:t>
            </a:r>
            <a:r>
              <a:rPr sz="1100" b="1" spc="-85" dirty="0" err="1">
                <a:solidFill>
                  <a:srgbClr val="D52C4F"/>
                </a:solidFill>
                <a:latin typeface="Yu Gothic"/>
                <a:cs typeface="Yu Gothic"/>
              </a:rPr>
              <a:t>ください</a:t>
            </a:r>
            <a:r>
              <a:rPr sz="1100" b="1" spc="30" dirty="0">
                <a:solidFill>
                  <a:srgbClr val="D52C4F"/>
                </a:solidFill>
                <a:latin typeface="Yu Gothic"/>
                <a:cs typeface="Yu Gothic"/>
              </a:rPr>
              <a:t>。</a:t>
            </a:r>
            <a:endParaRPr sz="1100" dirty="0">
              <a:latin typeface="Yu Gothic"/>
              <a:cs typeface="Yu Gothic"/>
            </a:endParaRPr>
          </a:p>
        </p:txBody>
      </p:sp>
      <p:pic>
        <p:nvPicPr>
          <p:cNvPr id="148" name="object 112">
            <a:extLst>
              <a:ext uri="{FF2B5EF4-FFF2-40B4-BE49-F238E27FC236}">
                <a16:creationId xmlns:a16="http://schemas.microsoft.com/office/drawing/2014/main" id="{5F4BD26F-1964-4E6F-AE95-A206FF43AE84}"/>
              </a:ext>
            </a:extLst>
          </p:cNvPr>
          <p:cNvPicPr/>
          <p:nvPr/>
        </p:nvPicPr>
        <p:blipFill>
          <a:blip r:embed="rId6" cstate="print"/>
          <a:stretch>
            <a:fillRect/>
          </a:stretch>
        </p:blipFill>
        <p:spPr>
          <a:xfrm>
            <a:off x="6314204" y="9518750"/>
            <a:ext cx="644301" cy="644301"/>
          </a:xfrm>
          <a:prstGeom prst="rect">
            <a:avLst/>
          </a:prstGeom>
        </p:spPr>
      </p:pic>
      <p:pic>
        <p:nvPicPr>
          <p:cNvPr id="154" name="図 153">
            <a:extLst>
              <a:ext uri="{FF2B5EF4-FFF2-40B4-BE49-F238E27FC236}">
                <a16:creationId xmlns:a16="http://schemas.microsoft.com/office/drawing/2014/main" id="{91B38B61-857A-419D-8597-1B73224DA2F9}"/>
              </a:ext>
            </a:extLst>
          </p:cNvPr>
          <p:cNvPicPr>
            <a:picLocks noChangeAspect="1"/>
          </p:cNvPicPr>
          <p:nvPr/>
        </p:nvPicPr>
        <p:blipFill rotWithShape="1">
          <a:blip r:embed="rId7"/>
          <a:srcRect r="4903"/>
          <a:stretch/>
        </p:blipFill>
        <p:spPr>
          <a:xfrm>
            <a:off x="520473" y="7337787"/>
            <a:ext cx="973824" cy="385981"/>
          </a:xfrm>
          <a:prstGeom prst="rect">
            <a:avLst/>
          </a:prstGeom>
        </p:spPr>
      </p:pic>
      <p:sp>
        <p:nvSpPr>
          <p:cNvPr id="162" name="吹き出し: 角を丸めた四角形 161">
            <a:extLst>
              <a:ext uri="{FF2B5EF4-FFF2-40B4-BE49-F238E27FC236}">
                <a16:creationId xmlns:a16="http://schemas.microsoft.com/office/drawing/2014/main" id="{E657F3A6-5EDF-4160-8348-861296CEBC43}"/>
              </a:ext>
            </a:extLst>
          </p:cNvPr>
          <p:cNvSpPr/>
          <p:nvPr/>
        </p:nvSpPr>
        <p:spPr>
          <a:xfrm>
            <a:off x="6842920" y="5056463"/>
            <a:ext cx="548337" cy="414312"/>
          </a:xfrm>
          <a:prstGeom prst="wedgeRoundRectCallout">
            <a:avLst>
              <a:gd name="adj1" fmla="val -72437"/>
              <a:gd name="adj2" fmla="val 38112"/>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200" dirty="0"/>
              <a:t>画面が</a:t>
            </a:r>
            <a:endParaRPr kumimoji="1" lang="en-US" altLang="ja-JP" sz="1200" dirty="0"/>
          </a:p>
          <a:p>
            <a:pPr algn="ctr"/>
            <a:r>
              <a:rPr kumimoji="1" lang="ja-JP" altLang="en-US" sz="1200" dirty="0"/>
              <a:t>赤</a:t>
            </a:r>
          </a:p>
        </p:txBody>
      </p:sp>
      <p:sp>
        <p:nvSpPr>
          <p:cNvPr id="166" name="object 40">
            <a:extLst>
              <a:ext uri="{FF2B5EF4-FFF2-40B4-BE49-F238E27FC236}">
                <a16:creationId xmlns:a16="http://schemas.microsoft.com/office/drawing/2014/main" id="{AAC7B0C2-AC5A-4BD0-83D5-5479F0D368C1}"/>
              </a:ext>
            </a:extLst>
          </p:cNvPr>
          <p:cNvSpPr txBox="1"/>
          <p:nvPr/>
        </p:nvSpPr>
        <p:spPr>
          <a:xfrm>
            <a:off x="1561735" y="8921591"/>
            <a:ext cx="5683692" cy="490519"/>
          </a:xfrm>
          <a:prstGeom prst="rect">
            <a:avLst/>
          </a:prstGeom>
        </p:spPr>
        <p:txBody>
          <a:bodyPr vert="horz" wrap="square" lIns="0" tIns="15875" rIns="0" bIns="0" rtlCol="0" anchor="t">
            <a:spAutoFit/>
          </a:bodyPr>
          <a:lstStyle/>
          <a:p>
            <a:pPr marL="12700">
              <a:lnSpc>
                <a:spcPct val="150000"/>
              </a:lnSpc>
              <a:spcBef>
                <a:spcPts val="125"/>
              </a:spcBef>
            </a:pPr>
            <a:r>
              <a:rPr lang="ja-JP" altLang="en-US" sz="1000" b="1" spc="-5" dirty="0">
                <a:solidFill>
                  <a:srgbClr val="D52C4F"/>
                </a:solidFill>
                <a:latin typeface="Yu Gothic"/>
                <a:ea typeface="游ゴシック"/>
                <a:cs typeface="Yu Gothic"/>
              </a:rPr>
              <a:t>到着時検疫官に</a:t>
            </a:r>
            <a:r>
              <a:rPr lang="en-US" altLang="ja-JP" sz="1000" b="1" spc="-5" dirty="0" err="1">
                <a:solidFill>
                  <a:srgbClr val="D52C4F"/>
                </a:solidFill>
                <a:latin typeface="Yu Gothic"/>
                <a:ea typeface="游ゴシック"/>
                <a:cs typeface="Yu Gothic"/>
              </a:rPr>
              <a:t>MySOS</a:t>
            </a:r>
            <a:r>
              <a:rPr lang="en-US" altLang="ja-JP" sz="1000" b="1" spc="-5" dirty="0">
                <a:solidFill>
                  <a:srgbClr val="D52C4F"/>
                </a:solidFill>
                <a:latin typeface="Yu Gothic"/>
                <a:ea typeface="游ゴシック"/>
                <a:cs typeface="Yu Gothic"/>
              </a:rPr>
              <a:t> Web</a:t>
            </a:r>
            <a:r>
              <a:rPr lang="ja-JP" altLang="en-US" sz="1000" b="1" spc="-5" dirty="0">
                <a:solidFill>
                  <a:srgbClr val="D52C4F"/>
                </a:solidFill>
                <a:latin typeface="Yu Gothic"/>
                <a:ea typeface="游ゴシック"/>
                <a:cs typeface="Yu Gothic"/>
              </a:rPr>
              <a:t>のログイン後画面またアプリ画面を提示してください。</a:t>
            </a:r>
            <a:endParaRPr lang="en-US" altLang="ja-JP" sz="1000" b="1" spc="-5" dirty="0">
              <a:solidFill>
                <a:srgbClr val="D52C4F"/>
              </a:solidFill>
              <a:latin typeface="Yu Gothic"/>
              <a:ea typeface="游ゴシック"/>
              <a:cs typeface="Yu Gothic"/>
            </a:endParaRPr>
          </a:p>
          <a:p>
            <a:pPr marL="12700">
              <a:lnSpc>
                <a:spcPct val="150000"/>
              </a:lnSpc>
              <a:spcBef>
                <a:spcPts val="125"/>
              </a:spcBef>
            </a:pPr>
            <a:r>
              <a:rPr lang="ja-JP" altLang="en-US" sz="1000" b="1" spc="-5" dirty="0">
                <a:solidFill>
                  <a:srgbClr val="D52C4F"/>
                </a:solidFill>
                <a:latin typeface="Yu Gothic"/>
                <a:ea typeface="游ゴシック"/>
                <a:cs typeface="Yu Gothic"/>
              </a:rPr>
              <a:t>スマートフォン等をお持ちでない方は、</a:t>
            </a:r>
            <a:r>
              <a:rPr lang="en-US" altLang="ja-JP" sz="1000" b="1" spc="-5" dirty="0" err="1">
                <a:solidFill>
                  <a:srgbClr val="D52C4F"/>
                </a:solidFill>
                <a:latin typeface="Yu Gothic"/>
                <a:ea typeface="游ゴシック"/>
                <a:cs typeface="Yu Gothic"/>
              </a:rPr>
              <a:t>MySOS</a:t>
            </a:r>
            <a:r>
              <a:rPr lang="ja-JP" altLang="en-US" sz="1000" b="1" spc="-5" dirty="0">
                <a:solidFill>
                  <a:srgbClr val="D52C4F"/>
                </a:solidFill>
                <a:latin typeface="Yu Gothic"/>
                <a:ea typeface="游ゴシック"/>
                <a:cs typeface="Yu Gothic"/>
              </a:rPr>
              <a:t> </a:t>
            </a:r>
            <a:r>
              <a:rPr lang="en-US" altLang="ja-JP" sz="1000" b="1" spc="-5" dirty="0">
                <a:solidFill>
                  <a:srgbClr val="D52C4F"/>
                </a:solidFill>
                <a:latin typeface="Yu Gothic"/>
                <a:ea typeface="游ゴシック"/>
                <a:cs typeface="Yu Gothic"/>
              </a:rPr>
              <a:t>Web</a:t>
            </a:r>
            <a:r>
              <a:rPr lang="ja-JP" altLang="en-US" sz="1000" b="1" spc="-5" dirty="0">
                <a:solidFill>
                  <a:srgbClr val="D52C4F"/>
                </a:solidFill>
                <a:latin typeface="Yu Gothic"/>
                <a:ea typeface="游ゴシック"/>
                <a:cs typeface="Yu Gothic"/>
              </a:rPr>
              <a:t>の審査完了画面を印刷してお持ちください。</a:t>
            </a:r>
          </a:p>
        </p:txBody>
      </p:sp>
      <p:sp>
        <p:nvSpPr>
          <p:cNvPr id="3" name="テキスト ボックス 2">
            <a:extLst>
              <a:ext uri="{FF2B5EF4-FFF2-40B4-BE49-F238E27FC236}">
                <a16:creationId xmlns:a16="http://schemas.microsoft.com/office/drawing/2014/main" id="{290F89CC-FD4C-45AC-B52D-45E24D972638}"/>
              </a:ext>
            </a:extLst>
          </p:cNvPr>
          <p:cNvSpPr txBox="1"/>
          <p:nvPr/>
        </p:nvSpPr>
        <p:spPr>
          <a:xfrm>
            <a:off x="149143" y="1187093"/>
            <a:ext cx="7461017" cy="253916"/>
          </a:xfrm>
          <a:prstGeom prst="rect">
            <a:avLst/>
          </a:prstGeom>
          <a:noFill/>
        </p:spPr>
        <p:txBody>
          <a:bodyPr wrap="none" rtlCol="0">
            <a:spAutoFit/>
          </a:bodyPr>
          <a:lstStyle/>
          <a:p>
            <a:pPr algn="ctr"/>
            <a:r>
              <a:rPr lang="ja-JP" altLang="en-US" sz="1050" b="1" spc="35" dirty="0">
                <a:latin typeface="Yu Gothic"/>
                <a:ea typeface="游ゴシック"/>
                <a:cs typeface="Yu Gothic"/>
              </a:rPr>
              <a:t>ファストトラックとは、日本に入国する前に、</a:t>
            </a:r>
            <a:r>
              <a:rPr lang="en-US" altLang="ja-JP" sz="1050" b="1" spc="35" dirty="0">
                <a:latin typeface="Yu Gothic"/>
                <a:ea typeface="游ゴシック"/>
                <a:cs typeface="Yu Gothic"/>
              </a:rPr>
              <a:t>Web</a:t>
            </a:r>
            <a:r>
              <a:rPr lang="ja-JP" altLang="en-US" sz="1050" b="1" spc="35" dirty="0">
                <a:latin typeface="Yu Gothic"/>
                <a:ea typeface="游ゴシック"/>
                <a:cs typeface="Yu Gothic"/>
              </a:rPr>
              <a:t>またはアプリ上で</a:t>
            </a:r>
            <a:r>
              <a:rPr lang="ja-JP" altLang="en-US" sz="1050" b="1" spc="60" dirty="0">
                <a:latin typeface="Yu Gothic"/>
                <a:cs typeface="Yu Gothic"/>
              </a:rPr>
              <a:t>検</a:t>
            </a:r>
            <a:r>
              <a:rPr lang="ja-JP" altLang="en-US" sz="1050" b="1" spc="35" dirty="0">
                <a:latin typeface="Yu Gothic"/>
                <a:cs typeface="Yu Gothic"/>
              </a:rPr>
              <a:t>疫手続の一</a:t>
            </a:r>
            <a:r>
              <a:rPr lang="ja-JP" altLang="en-US" sz="1050" b="1" spc="85" dirty="0">
                <a:latin typeface="Yu Gothic"/>
                <a:cs typeface="Yu Gothic"/>
              </a:rPr>
              <a:t>部</a:t>
            </a:r>
            <a:r>
              <a:rPr lang="ja-JP" altLang="en-US" sz="1050" b="1" spc="35" dirty="0">
                <a:latin typeface="Yu Gothic"/>
                <a:cs typeface="Yu Gothic"/>
              </a:rPr>
              <a:t>を事前に</a:t>
            </a:r>
            <a:r>
              <a:rPr lang="ja-JP" altLang="en-US" sz="1050" b="1" spc="-20" dirty="0">
                <a:latin typeface="Yu Gothic"/>
                <a:cs typeface="Yu Gothic"/>
              </a:rPr>
              <a:t>済ませてお</a:t>
            </a:r>
            <a:r>
              <a:rPr lang="ja-JP" altLang="en-US" sz="1050" b="1" spc="-175" dirty="0">
                <a:latin typeface="Yu Gothic"/>
                <a:cs typeface="Yu Gothic"/>
              </a:rPr>
              <a:t>く</a:t>
            </a:r>
            <a:r>
              <a:rPr lang="ja-JP" altLang="en-US" sz="1050" b="1" spc="-95" dirty="0">
                <a:latin typeface="Yu Gothic"/>
                <a:cs typeface="Yu Gothic"/>
              </a:rPr>
              <a:t>もの</a:t>
            </a:r>
            <a:r>
              <a:rPr lang="ja-JP" altLang="en-US" sz="1050" b="1" spc="35" dirty="0">
                <a:latin typeface="Yu Gothic"/>
                <a:cs typeface="Yu Gothic"/>
              </a:rPr>
              <a:t>で</a:t>
            </a:r>
            <a:r>
              <a:rPr lang="ja-JP" altLang="en-US" sz="1050" b="1" spc="-150" dirty="0">
                <a:latin typeface="Yu Gothic"/>
                <a:cs typeface="Yu Gothic"/>
              </a:rPr>
              <a:t>す</a:t>
            </a:r>
            <a:r>
              <a:rPr lang="ja-JP" altLang="en-US" sz="1050" b="1" spc="35" dirty="0">
                <a:latin typeface="Yu Gothic"/>
                <a:cs typeface="Yu Gothic"/>
              </a:rPr>
              <a:t>。</a:t>
            </a:r>
            <a:endParaRPr lang="ja-JP" altLang="en-US" sz="1050" dirty="0">
              <a:latin typeface="Yu Gothic"/>
              <a:cs typeface="Yu Gothic"/>
            </a:endParaRPr>
          </a:p>
        </p:txBody>
      </p:sp>
      <p:sp>
        <p:nvSpPr>
          <p:cNvPr id="7" name="テキスト ボックス 6">
            <a:extLst>
              <a:ext uri="{FF2B5EF4-FFF2-40B4-BE49-F238E27FC236}">
                <a16:creationId xmlns:a16="http://schemas.microsoft.com/office/drawing/2014/main" id="{68DD6DC0-481E-473C-89C8-BADD91E1C52C}"/>
              </a:ext>
            </a:extLst>
          </p:cNvPr>
          <p:cNvSpPr txBox="1"/>
          <p:nvPr/>
        </p:nvSpPr>
        <p:spPr>
          <a:xfrm>
            <a:off x="429424" y="1550113"/>
            <a:ext cx="6689010" cy="584775"/>
          </a:xfrm>
          <a:prstGeom prst="rect">
            <a:avLst/>
          </a:prstGeom>
          <a:noFill/>
        </p:spPr>
        <p:txBody>
          <a:bodyPr wrap="square" rtlCol="0">
            <a:spAutoFit/>
          </a:bodyPr>
          <a:lstStyle/>
          <a:p>
            <a:pPr algn="ctr"/>
            <a:r>
              <a:rPr lang="ja-JP" altLang="ja-JP" sz="3200" b="1" spc="-580" dirty="0">
                <a:effectLst>
                  <a:outerShdw blurRad="38100" dist="38100" dir="2700000" algn="tl">
                    <a:srgbClr val="000000">
                      <a:alpha val="43137"/>
                    </a:srgbClr>
                  </a:outerShdw>
                </a:effectLst>
                <a:latin typeface="Yu Gothic"/>
                <a:ea typeface="Yu Gothic"/>
                <a:cs typeface="Yu Gothic"/>
              </a:rPr>
              <a:t>ファ</a:t>
            </a:r>
            <a:r>
              <a:rPr lang="ja-JP" altLang="ja-JP" sz="3200" b="1" spc="-650" dirty="0">
                <a:effectLst>
                  <a:outerShdw blurRad="38100" dist="38100" dir="2700000" algn="tl">
                    <a:srgbClr val="000000">
                      <a:alpha val="43137"/>
                    </a:srgbClr>
                  </a:outerShdw>
                </a:effectLst>
                <a:latin typeface="Yu Gothic"/>
                <a:ea typeface="Yu Gothic"/>
                <a:cs typeface="Yu Gothic"/>
              </a:rPr>
              <a:t>ストト</a:t>
            </a:r>
            <a:r>
              <a:rPr lang="ja-JP" altLang="ja-JP" sz="3200" b="1" spc="-580" dirty="0">
                <a:effectLst>
                  <a:outerShdw blurRad="38100" dist="38100" dir="2700000" algn="tl">
                    <a:srgbClr val="000000">
                      <a:alpha val="43137"/>
                    </a:srgbClr>
                  </a:outerShdw>
                </a:effectLst>
                <a:latin typeface="Yu Gothic"/>
                <a:ea typeface="Yu Gothic"/>
                <a:cs typeface="Yu Gothic"/>
              </a:rPr>
              <a:t>ラ</a:t>
            </a:r>
            <a:r>
              <a:rPr lang="ja-JP" altLang="ja-JP" sz="3200" b="1" spc="-505" dirty="0">
                <a:effectLst>
                  <a:outerShdw blurRad="38100" dist="38100" dir="2700000" algn="tl">
                    <a:srgbClr val="000000">
                      <a:alpha val="43137"/>
                    </a:srgbClr>
                  </a:outerShdw>
                </a:effectLst>
                <a:latin typeface="Yu Gothic"/>
                <a:ea typeface="Yu Gothic"/>
                <a:cs typeface="Yu Gothic"/>
              </a:rPr>
              <a:t>ッ</a:t>
            </a:r>
            <a:r>
              <a:rPr lang="ja-JP" altLang="ja-JP" sz="3200" b="1" spc="-290" dirty="0">
                <a:effectLst>
                  <a:outerShdw blurRad="38100" dist="38100" dir="2700000" algn="tl">
                    <a:srgbClr val="000000">
                      <a:alpha val="43137"/>
                    </a:srgbClr>
                  </a:outerShdw>
                </a:effectLst>
                <a:latin typeface="Yu Gothic"/>
                <a:ea typeface="Yu Gothic"/>
                <a:cs typeface="Yu Gothic"/>
              </a:rPr>
              <a:t>ク</a:t>
            </a:r>
            <a:r>
              <a:rPr lang="ja-JP" altLang="en-US" sz="3200" b="1" spc="-290" dirty="0">
                <a:effectLst>
                  <a:outerShdw blurRad="38100" dist="38100" dir="2700000" algn="tl">
                    <a:srgbClr val="000000">
                      <a:alpha val="43137"/>
                    </a:srgbClr>
                  </a:outerShdw>
                </a:effectLst>
                <a:latin typeface="Yu Gothic"/>
                <a:ea typeface="游ゴシック"/>
                <a:cs typeface="Yu Gothic"/>
              </a:rPr>
              <a:t>をご利用ください</a:t>
            </a:r>
            <a:endParaRPr kumimoji="1" lang="ja-JP" altLang="en-US" sz="3200" dirty="0">
              <a:effectLst>
                <a:outerShdw blurRad="38100" dist="38100" dir="2700000" algn="tl">
                  <a:srgbClr val="000000">
                    <a:alpha val="43137"/>
                  </a:srgbClr>
                </a:outerShdw>
              </a:effectLst>
            </a:endParaRPr>
          </a:p>
        </p:txBody>
      </p:sp>
      <p:sp>
        <p:nvSpPr>
          <p:cNvPr id="14" name="テキスト ボックス 13">
            <a:extLst>
              <a:ext uri="{FF2B5EF4-FFF2-40B4-BE49-F238E27FC236}">
                <a16:creationId xmlns:a16="http://schemas.microsoft.com/office/drawing/2014/main" id="{78B175DA-B430-45DB-B2DE-2E3286458F26}"/>
              </a:ext>
            </a:extLst>
          </p:cNvPr>
          <p:cNvSpPr txBox="1"/>
          <p:nvPr/>
        </p:nvSpPr>
        <p:spPr>
          <a:xfrm>
            <a:off x="3063694" y="9737625"/>
            <a:ext cx="3047116" cy="369332"/>
          </a:xfrm>
          <a:prstGeom prst="rect">
            <a:avLst/>
          </a:prstGeom>
          <a:noFill/>
        </p:spPr>
        <p:txBody>
          <a:bodyPr wrap="none" rtlCol="0">
            <a:spAutoFit/>
          </a:bodyPr>
          <a:lstStyle/>
          <a:p>
            <a:r>
              <a:rPr kumimoji="1" lang="en-US" altLang="ja-JP" dirty="0">
                <a:hlinkClick r:id="rId8"/>
              </a:rPr>
              <a:t>www.hco.mhlw.go.jp/fasttrack</a:t>
            </a:r>
            <a:endParaRPr kumimoji="1" lang="ja-JP" altLang="en-US" dirty="0"/>
          </a:p>
        </p:txBody>
      </p:sp>
      <p:sp>
        <p:nvSpPr>
          <p:cNvPr id="102" name="吹き出し: 角を丸めた四角形 101">
            <a:extLst>
              <a:ext uri="{FF2B5EF4-FFF2-40B4-BE49-F238E27FC236}">
                <a16:creationId xmlns:a16="http://schemas.microsoft.com/office/drawing/2014/main" id="{B84F5E0E-F867-4664-A962-A54AA617FC49}"/>
              </a:ext>
            </a:extLst>
          </p:cNvPr>
          <p:cNvSpPr/>
          <p:nvPr/>
        </p:nvSpPr>
        <p:spPr>
          <a:xfrm>
            <a:off x="1781189" y="8313498"/>
            <a:ext cx="577851" cy="396000"/>
          </a:xfrm>
          <a:prstGeom prst="wedgeRoundRectCallout">
            <a:avLst>
              <a:gd name="adj1" fmla="val 95079"/>
              <a:gd name="adj2" fmla="val -51008"/>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200"/>
              <a:t>画面が</a:t>
            </a:r>
            <a:endParaRPr kumimoji="1" lang="en-US" altLang="ja-JP" sz="1200"/>
          </a:p>
          <a:p>
            <a:pPr algn="ctr"/>
            <a:r>
              <a:rPr kumimoji="1" lang="ja-JP" altLang="en-US" sz="1200"/>
              <a:t>青</a:t>
            </a:r>
          </a:p>
        </p:txBody>
      </p:sp>
      <p:sp>
        <p:nvSpPr>
          <p:cNvPr id="111" name="吹き出し: 角を丸めた四角形 110">
            <a:extLst>
              <a:ext uri="{FF2B5EF4-FFF2-40B4-BE49-F238E27FC236}">
                <a16:creationId xmlns:a16="http://schemas.microsoft.com/office/drawing/2014/main" id="{DB29DF13-58DE-410D-8521-73D212C59B73}"/>
              </a:ext>
            </a:extLst>
          </p:cNvPr>
          <p:cNvSpPr/>
          <p:nvPr/>
        </p:nvSpPr>
        <p:spPr>
          <a:xfrm>
            <a:off x="3067643" y="8329315"/>
            <a:ext cx="577851" cy="396000"/>
          </a:xfrm>
          <a:prstGeom prst="wedgeRoundRectCallout">
            <a:avLst>
              <a:gd name="adj1" fmla="val 95079"/>
              <a:gd name="adj2" fmla="val -51008"/>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200"/>
              <a:t>画面が</a:t>
            </a:r>
            <a:endParaRPr kumimoji="1" lang="en-US" altLang="ja-JP" sz="1200"/>
          </a:p>
          <a:p>
            <a:pPr algn="ctr"/>
            <a:r>
              <a:rPr kumimoji="1" lang="ja-JP" altLang="en-US" sz="1200"/>
              <a:t>緑</a:t>
            </a:r>
          </a:p>
        </p:txBody>
      </p:sp>
      <p:sp>
        <p:nvSpPr>
          <p:cNvPr id="114" name="正方形/長方形 113">
            <a:extLst>
              <a:ext uri="{FF2B5EF4-FFF2-40B4-BE49-F238E27FC236}">
                <a16:creationId xmlns:a16="http://schemas.microsoft.com/office/drawing/2014/main" id="{DE4EE218-21B7-4632-B099-2CDF532FEB21}"/>
              </a:ext>
            </a:extLst>
          </p:cNvPr>
          <p:cNvSpPr/>
          <p:nvPr/>
        </p:nvSpPr>
        <p:spPr>
          <a:xfrm>
            <a:off x="3050094" y="9609106"/>
            <a:ext cx="3071219" cy="231795"/>
          </a:xfrm>
          <a:prstGeom prst="rect">
            <a:avLst/>
          </a:prstGeom>
        </p:spPr>
        <p:txBody>
          <a:bodyPr wrap="square">
            <a:spAutoFit/>
          </a:bodyPr>
          <a:lstStyle/>
          <a:p>
            <a:pPr marL="326390" marR="5080">
              <a:lnSpc>
                <a:spcPct val="103099"/>
              </a:lnSpc>
              <a:spcBef>
                <a:spcPts val="710"/>
              </a:spcBef>
            </a:pPr>
            <a:r>
              <a:rPr lang="ja-JP" altLang="en-US" sz="900" b="1" spc="5" dirty="0">
                <a:latin typeface="Yu Gothic"/>
                <a:cs typeface="Yu Gothic"/>
              </a:rPr>
              <a:t>ファストトラックのホームページはこちら</a:t>
            </a:r>
            <a:endParaRPr lang="ja-JP" altLang="en-US" sz="900" dirty="0">
              <a:latin typeface="Yu Gothic"/>
              <a:cs typeface="Yu Gothic"/>
            </a:endParaRPr>
          </a:p>
        </p:txBody>
      </p:sp>
      <p:grpSp>
        <p:nvGrpSpPr>
          <p:cNvPr id="126" name="グループ化 125">
            <a:extLst>
              <a:ext uri="{FF2B5EF4-FFF2-40B4-BE49-F238E27FC236}">
                <a16:creationId xmlns:a16="http://schemas.microsoft.com/office/drawing/2014/main" id="{46AAB896-523C-4805-BC5F-2708FC606C2B}"/>
              </a:ext>
            </a:extLst>
          </p:cNvPr>
          <p:cNvGrpSpPr/>
          <p:nvPr/>
        </p:nvGrpSpPr>
        <p:grpSpPr>
          <a:xfrm>
            <a:off x="6169212" y="5086232"/>
            <a:ext cx="578485" cy="412750"/>
            <a:chOff x="5593768" y="4158631"/>
            <a:chExt cx="578485" cy="412750"/>
          </a:xfrm>
        </p:grpSpPr>
        <p:sp>
          <p:nvSpPr>
            <p:cNvPr id="127" name="object 59">
              <a:extLst>
                <a:ext uri="{FF2B5EF4-FFF2-40B4-BE49-F238E27FC236}">
                  <a16:creationId xmlns:a16="http://schemas.microsoft.com/office/drawing/2014/main" id="{48FDCBB4-A822-4EBA-A45E-CFE55BC62AC5}"/>
                </a:ext>
              </a:extLst>
            </p:cNvPr>
            <p:cNvSpPr/>
            <p:nvPr/>
          </p:nvSpPr>
          <p:spPr>
            <a:xfrm>
              <a:off x="5593768" y="4158631"/>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D52C4F"/>
            </a:solidFill>
          </p:spPr>
          <p:txBody>
            <a:bodyPr wrap="square" lIns="0" tIns="0" rIns="0" bIns="0" rtlCol="0"/>
            <a:lstStyle/>
            <a:p>
              <a:endParaRPr/>
            </a:p>
          </p:txBody>
        </p:sp>
        <p:sp>
          <p:nvSpPr>
            <p:cNvPr id="131" name="object 60">
              <a:extLst>
                <a:ext uri="{FF2B5EF4-FFF2-40B4-BE49-F238E27FC236}">
                  <a16:creationId xmlns:a16="http://schemas.microsoft.com/office/drawing/2014/main" id="{F9C032A5-6070-4D12-AA0B-605FCFABA2F2}"/>
                </a:ext>
              </a:extLst>
            </p:cNvPr>
            <p:cNvSpPr txBox="1"/>
            <p:nvPr/>
          </p:nvSpPr>
          <p:spPr>
            <a:xfrm>
              <a:off x="5659704" y="4287150"/>
              <a:ext cx="474980" cy="177165"/>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D52C4F"/>
                  </a:solidFill>
                  <a:latin typeface="Yu Gothic"/>
                  <a:cs typeface="Yu Gothic"/>
                </a:rPr>
                <a:t>My</a:t>
              </a:r>
              <a:r>
                <a:rPr sz="1000" b="1" spc="-15" dirty="0">
                  <a:solidFill>
                    <a:srgbClr val="D52C4F"/>
                  </a:solidFill>
                  <a:latin typeface="Yu Gothic"/>
                  <a:cs typeface="Yu Gothic"/>
                </a:rPr>
                <a:t>S</a:t>
              </a:r>
              <a:r>
                <a:rPr sz="1000" b="1" spc="-10" dirty="0">
                  <a:solidFill>
                    <a:srgbClr val="D52C4F"/>
                  </a:solidFill>
                  <a:latin typeface="Yu Gothic"/>
                  <a:cs typeface="Yu Gothic"/>
                </a:rPr>
                <a:t>OS</a:t>
              </a:r>
              <a:endParaRPr sz="1000" dirty="0">
                <a:latin typeface="Yu Gothic"/>
                <a:cs typeface="Yu Gothic"/>
              </a:endParaRPr>
            </a:p>
          </p:txBody>
        </p:sp>
      </p:grpSp>
      <p:sp>
        <p:nvSpPr>
          <p:cNvPr id="142" name="object 114">
            <a:extLst>
              <a:ext uri="{FF2B5EF4-FFF2-40B4-BE49-F238E27FC236}">
                <a16:creationId xmlns:a16="http://schemas.microsoft.com/office/drawing/2014/main" id="{B143720F-0354-4EC6-9AC8-B3BAF9407480}"/>
              </a:ext>
            </a:extLst>
          </p:cNvPr>
          <p:cNvSpPr/>
          <p:nvPr/>
        </p:nvSpPr>
        <p:spPr>
          <a:xfrm>
            <a:off x="1461045" y="3165739"/>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334010" indent="-321945">
              <a:lnSpc>
                <a:spcPct val="100000"/>
              </a:lnSpc>
              <a:spcBef>
                <a:spcPts val="1100"/>
              </a:spcBef>
              <a:buClr>
                <a:srgbClr val="000000"/>
              </a:buClr>
              <a:buAutoNum type="arabicPlain"/>
              <a:tabLst>
                <a:tab pos="334010" algn="l"/>
                <a:tab pos="334645" algn="l"/>
              </a:tabLst>
            </a:pPr>
            <a:r>
              <a:rPr lang="en-US" altLang="ja-JP" sz="1600" b="1" dirty="0">
                <a:solidFill>
                  <a:schemeClr val="bg1"/>
                </a:solidFill>
              </a:rPr>
              <a:t> MySOS</a:t>
            </a:r>
            <a:r>
              <a:rPr lang="ja-JP" altLang="en-US" sz="1600" b="1" dirty="0">
                <a:solidFill>
                  <a:schemeClr val="bg1"/>
                </a:solidFill>
              </a:rPr>
              <a:t>（</a:t>
            </a:r>
            <a:r>
              <a:rPr lang="en-US" altLang="ja-JP" sz="1600" b="1" dirty="0">
                <a:solidFill>
                  <a:schemeClr val="bg1"/>
                </a:solidFill>
              </a:rPr>
              <a:t>Web</a:t>
            </a:r>
            <a:r>
              <a:rPr lang="ja-JP" altLang="en-US" sz="1600" b="1" dirty="0">
                <a:solidFill>
                  <a:schemeClr val="bg1"/>
                </a:solidFill>
              </a:rPr>
              <a:t>･アプリ）を準備</a:t>
            </a:r>
            <a:endParaRPr lang="ja-JP" altLang="en-US" sz="1600" dirty="0">
              <a:latin typeface="Yu Gothic"/>
              <a:cs typeface="Yu Gothic"/>
            </a:endParaRPr>
          </a:p>
        </p:txBody>
      </p:sp>
      <p:sp>
        <p:nvSpPr>
          <p:cNvPr id="146" name="object 115">
            <a:extLst>
              <a:ext uri="{FF2B5EF4-FFF2-40B4-BE49-F238E27FC236}">
                <a16:creationId xmlns:a16="http://schemas.microsoft.com/office/drawing/2014/main" id="{FE8FAC35-1143-4A11-8081-5E9C2AFC35D3}"/>
              </a:ext>
            </a:extLst>
          </p:cNvPr>
          <p:cNvSpPr/>
          <p:nvPr/>
        </p:nvSpPr>
        <p:spPr>
          <a:xfrm>
            <a:off x="1484859" y="3181935"/>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latin typeface="+mn-ea"/>
              </a:rPr>
              <a:t>１</a:t>
            </a:r>
            <a:endParaRPr b="1" dirty="0">
              <a:latin typeface="+mn-ea"/>
            </a:endParaRPr>
          </a:p>
        </p:txBody>
      </p:sp>
      <p:sp>
        <p:nvSpPr>
          <p:cNvPr id="152" name="テキスト ボックス 151">
            <a:extLst>
              <a:ext uri="{FF2B5EF4-FFF2-40B4-BE49-F238E27FC236}">
                <a16:creationId xmlns:a16="http://schemas.microsoft.com/office/drawing/2014/main" id="{3ABE0C8A-C95A-4AED-8249-F0330BE63B28}"/>
              </a:ext>
            </a:extLst>
          </p:cNvPr>
          <p:cNvSpPr txBox="1"/>
          <p:nvPr/>
        </p:nvSpPr>
        <p:spPr>
          <a:xfrm>
            <a:off x="1949022" y="4265404"/>
            <a:ext cx="3047116" cy="369332"/>
          </a:xfrm>
          <a:prstGeom prst="rect">
            <a:avLst/>
          </a:prstGeom>
          <a:noFill/>
        </p:spPr>
        <p:txBody>
          <a:bodyPr wrap="none" rtlCol="0">
            <a:spAutoFit/>
          </a:bodyPr>
          <a:lstStyle/>
          <a:p>
            <a:r>
              <a:rPr kumimoji="1" lang="en-US" altLang="ja-JP" dirty="0">
                <a:hlinkClick r:id="rId9"/>
              </a:rPr>
              <a:t>https://www.hco.mhlw.go.jp/</a:t>
            </a:r>
            <a:endParaRPr kumimoji="1" lang="ja-JP" altLang="en-US" dirty="0"/>
          </a:p>
        </p:txBody>
      </p:sp>
      <p:pic>
        <p:nvPicPr>
          <p:cNvPr id="16" name="Picture 2" descr="https://qr.quel.jp/tmp/c0cdc4738b25faf5459f464b2c68472736c23946.png">
            <a:extLst>
              <a:ext uri="{FF2B5EF4-FFF2-40B4-BE49-F238E27FC236}">
                <a16:creationId xmlns:a16="http://schemas.microsoft.com/office/drawing/2014/main" id="{1C9E2D20-BC85-427B-B9DD-41B510C4F66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44352" y="4132148"/>
            <a:ext cx="702986" cy="702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3696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E7E1ABE8-59D4-414E-B6AD-D307847A6F5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444000" y="5616000"/>
            <a:ext cx="540000" cy="385264"/>
          </a:xfrm>
          <a:prstGeom prst="rect">
            <a:avLst/>
          </a:prstGeom>
        </p:spPr>
      </p:pic>
      <p:pic>
        <p:nvPicPr>
          <p:cNvPr id="5" name="図 4">
            <a:extLst>
              <a:ext uri="{FF2B5EF4-FFF2-40B4-BE49-F238E27FC236}">
                <a16:creationId xmlns:a16="http://schemas.microsoft.com/office/drawing/2014/main" id="{ACE5D179-CD32-4F5B-8483-F8D2AC5809E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773600" y="7744413"/>
            <a:ext cx="1328400" cy="823453"/>
          </a:xfrm>
          <a:prstGeom prst="rect">
            <a:avLst/>
          </a:prstGeom>
        </p:spPr>
      </p:pic>
      <p:sp>
        <p:nvSpPr>
          <p:cNvPr id="150" name="正方形/長方形 149">
            <a:extLst>
              <a:ext uri="{FF2B5EF4-FFF2-40B4-BE49-F238E27FC236}">
                <a16:creationId xmlns:a16="http://schemas.microsoft.com/office/drawing/2014/main" id="{20AEA05E-678B-4346-BB4F-4158FA59611B}"/>
              </a:ext>
            </a:extLst>
          </p:cNvPr>
          <p:cNvSpPr/>
          <p:nvPr/>
        </p:nvSpPr>
        <p:spPr>
          <a:xfrm>
            <a:off x="1282224" y="3555996"/>
            <a:ext cx="5963203" cy="933589"/>
          </a:xfrm>
          <a:prstGeom prst="rect">
            <a:avLst/>
          </a:prstGeom>
        </p:spPr>
        <p:txBody>
          <a:bodyPr wrap="square">
            <a:spAutoFit/>
          </a:bodyPr>
          <a:lstStyle/>
          <a:p>
            <a:pPr marL="323215">
              <a:lnSpc>
                <a:spcPct val="100000"/>
              </a:lnSpc>
              <a:spcBef>
                <a:spcPts val="795"/>
              </a:spcBef>
            </a:pPr>
            <a:r>
              <a:rPr lang="en-US" altLang="ja-JP" sz="1200" b="1" spc="5" dirty="0">
                <a:latin typeface="Times New Roman" panose="02020603050405020304" pitchFamily="18" charset="0"/>
                <a:cs typeface="Times New Roman" panose="02020603050405020304" pitchFamily="18" charset="0"/>
              </a:rPr>
              <a:t>All necessary procedures before and after entering Japan are explained on this website. Follow instructions on website to install the MySOS app or create </a:t>
            </a:r>
            <a:br>
              <a:rPr lang="en-US" altLang="ja-JP" sz="1200" b="1" spc="5" dirty="0">
                <a:latin typeface="Times New Roman" panose="02020603050405020304" pitchFamily="18" charset="0"/>
                <a:cs typeface="Times New Roman" panose="02020603050405020304" pitchFamily="18" charset="0"/>
              </a:rPr>
            </a:br>
            <a:r>
              <a:rPr lang="en-US" altLang="ja-JP" sz="1200" b="1" spc="5" dirty="0">
                <a:latin typeface="Times New Roman" panose="02020603050405020304" pitchFamily="18" charset="0"/>
                <a:cs typeface="Times New Roman" panose="02020603050405020304" pitchFamily="18" charset="0"/>
              </a:rPr>
              <a:t>an account on MySOS Web.</a:t>
            </a:r>
          </a:p>
          <a:p>
            <a:pPr marL="323215">
              <a:lnSpc>
                <a:spcPct val="100000"/>
              </a:lnSpc>
              <a:spcBef>
                <a:spcPts val="795"/>
              </a:spcBef>
            </a:pPr>
            <a:endParaRPr lang="ja-JP" altLang="en-US" sz="1200" dirty="0">
              <a:latin typeface="Times New Roman" panose="02020603050405020304" pitchFamily="18" charset="0"/>
              <a:cs typeface="Times New Roman" panose="02020603050405020304" pitchFamily="18" charset="0"/>
            </a:endParaRPr>
          </a:p>
        </p:txBody>
      </p:sp>
      <p:sp>
        <p:nvSpPr>
          <p:cNvPr id="160" name="矢印: 五方向 159">
            <a:extLst>
              <a:ext uri="{FF2B5EF4-FFF2-40B4-BE49-F238E27FC236}">
                <a16:creationId xmlns:a16="http://schemas.microsoft.com/office/drawing/2014/main" id="{7FE8F7CB-FF8E-40D8-AFB8-0354D7305E2E}"/>
              </a:ext>
            </a:extLst>
          </p:cNvPr>
          <p:cNvSpPr/>
          <p:nvPr/>
        </p:nvSpPr>
        <p:spPr>
          <a:xfrm rot="5400000">
            <a:off x="-1078423" y="4834375"/>
            <a:ext cx="4177718" cy="872837"/>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Times New Roman" panose="02020603050405020304" pitchFamily="18" charset="0"/>
              <a:cs typeface="Times New Roman" panose="02020603050405020304" pitchFamily="18" charset="0"/>
            </a:endParaRPr>
          </a:p>
        </p:txBody>
      </p:sp>
      <p:sp>
        <p:nvSpPr>
          <p:cNvPr id="161" name="矢印: 五方向 160">
            <a:extLst>
              <a:ext uri="{FF2B5EF4-FFF2-40B4-BE49-F238E27FC236}">
                <a16:creationId xmlns:a16="http://schemas.microsoft.com/office/drawing/2014/main" id="{27581F3F-5C62-4E95-BA36-05CABBBA1073}"/>
              </a:ext>
            </a:extLst>
          </p:cNvPr>
          <p:cNvSpPr/>
          <p:nvPr/>
        </p:nvSpPr>
        <p:spPr>
          <a:xfrm rot="5400000">
            <a:off x="199008" y="7998552"/>
            <a:ext cx="1648229" cy="872837"/>
          </a:xfrm>
          <a:prstGeom prst="homePlate">
            <a:avLst>
              <a:gd name="adj"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Times New Roman" panose="02020603050405020304" pitchFamily="18" charset="0"/>
              <a:cs typeface="Times New Roman" panose="02020603050405020304" pitchFamily="18" charset="0"/>
            </a:endParaRPr>
          </a:p>
        </p:txBody>
      </p:sp>
      <p:sp>
        <p:nvSpPr>
          <p:cNvPr id="4" name="object 5">
            <a:extLst>
              <a:ext uri="{FF2B5EF4-FFF2-40B4-BE49-F238E27FC236}">
                <a16:creationId xmlns:a16="http://schemas.microsoft.com/office/drawing/2014/main" id="{44845E94-6315-4E2E-90C7-5603C46FEAF8}"/>
              </a:ext>
            </a:extLst>
          </p:cNvPr>
          <p:cNvSpPr txBox="1"/>
          <p:nvPr/>
        </p:nvSpPr>
        <p:spPr>
          <a:xfrm>
            <a:off x="641507" y="584283"/>
            <a:ext cx="6292559" cy="516808"/>
          </a:xfrm>
          <a:prstGeom prst="rect">
            <a:avLst/>
          </a:prstGeom>
        </p:spPr>
        <p:txBody>
          <a:bodyPr vert="horz" wrap="square" lIns="0" tIns="85090" rIns="0" bIns="0" rtlCol="0">
            <a:spAutoFit/>
          </a:bodyPr>
          <a:lstStyle/>
          <a:p>
            <a:pPr algn="ctr">
              <a:lnSpc>
                <a:spcPct val="100000"/>
              </a:lnSpc>
              <a:spcBef>
                <a:spcPts val="815"/>
              </a:spcBef>
            </a:pPr>
            <a:r>
              <a:rPr lang="en-US" sz="2800" b="1" dirty="0">
                <a:latin typeface="Times New Roman" panose="02020603050405020304" pitchFamily="18" charset="0"/>
                <a:cs typeface="Times New Roman" panose="02020603050405020304" pitchFamily="18" charset="0"/>
              </a:rPr>
              <a:t>To Anyone Entering/Returning to Japan</a:t>
            </a:r>
            <a:endParaRPr sz="2800" dirty="0">
              <a:latin typeface="Times New Roman" panose="02020603050405020304" pitchFamily="18" charset="0"/>
              <a:cs typeface="Times New Roman" panose="02020603050405020304" pitchFamily="18" charset="0"/>
            </a:endParaRPr>
          </a:p>
        </p:txBody>
      </p:sp>
      <p:sp>
        <p:nvSpPr>
          <p:cNvPr id="6" name="object 5">
            <a:extLst>
              <a:ext uri="{FF2B5EF4-FFF2-40B4-BE49-F238E27FC236}">
                <a16:creationId xmlns:a16="http://schemas.microsoft.com/office/drawing/2014/main" id="{18E4D900-A4C2-4183-B684-2604D70CD9E1}"/>
              </a:ext>
            </a:extLst>
          </p:cNvPr>
          <p:cNvSpPr txBox="1"/>
          <p:nvPr/>
        </p:nvSpPr>
        <p:spPr>
          <a:xfrm>
            <a:off x="550361" y="247302"/>
            <a:ext cx="6292559" cy="301365"/>
          </a:xfrm>
          <a:prstGeom prst="rect">
            <a:avLst/>
          </a:prstGeom>
        </p:spPr>
        <p:txBody>
          <a:bodyPr vert="horz" wrap="square" lIns="0" tIns="85090" rIns="0" bIns="0" rtlCol="0">
            <a:spAutoFit/>
          </a:bodyPr>
          <a:lstStyle/>
          <a:p>
            <a:pPr algn="ctr">
              <a:lnSpc>
                <a:spcPct val="100000"/>
              </a:lnSpc>
              <a:spcBef>
                <a:spcPts val="670"/>
              </a:spcBef>
            </a:pPr>
            <a:r>
              <a:rPr lang="en-US" sz="1400" b="1" dirty="0">
                <a:latin typeface="Times New Roman" panose="02020603050405020304" pitchFamily="18" charset="0"/>
                <a:cs typeface="Times New Roman" panose="02020603050405020304" pitchFamily="18" charset="0"/>
              </a:rPr>
              <a:t>Quarantine Information Office, Ministry of Health, </a:t>
            </a:r>
            <a:r>
              <a:rPr lang="en-US" sz="1400" b="1" dirty="0" err="1">
                <a:latin typeface="Times New Roman" panose="02020603050405020304" pitchFamily="18" charset="0"/>
                <a:cs typeface="Times New Roman" panose="02020603050405020304" pitchFamily="18" charset="0"/>
              </a:rPr>
              <a:t>Labour</a:t>
            </a:r>
            <a:r>
              <a:rPr lang="en-US" sz="1400" b="1" dirty="0">
                <a:latin typeface="Times New Roman" panose="02020603050405020304" pitchFamily="18" charset="0"/>
                <a:cs typeface="Times New Roman" panose="02020603050405020304" pitchFamily="18" charset="0"/>
              </a:rPr>
              <a:t> and Welfare Japan</a:t>
            </a:r>
            <a:endParaRPr sz="1400" dirty="0">
              <a:latin typeface="Times New Roman" panose="02020603050405020304" pitchFamily="18" charset="0"/>
              <a:cs typeface="Times New Roman" panose="02020603050405020304" pitchFamily="18" charset="0"/>
            </a:endParaRPr>
          </a:p>
        </p:txBody>
      </p:sp>
      <p:cxnSp>
        <p:nvCxnSpPr>
          <p:cNvPr id="8" name="直線コネクタ 7">
            <a:extLst>
              <a:ext uri="{FF2B5EF4-FFF2-40B4-BE49-F238E27FC236}">
                <a16:creationId xmlns:a16="http://schemas.microsoft.com/office/drawing/2014/main" id="{93EDBCD7-57AA-4F5C-8E9C-03C992E13FB2}"/>
              </a:ext>
            </a:extLst>
          </p:cNvPr>
          <p:cNvCxnSpPr/>
          <p:nvPr/>
        </p:nvCxnSpPr>
        <p:spPr>
          <a:xfrm>
            <a:off x="581891" y="559071"/>
            <a:ext cx="64285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bject 3">
            <a:extLst>
              <a:ext uri="{FF2B5EF4-FFF2-40B4-BE49-F238E27FC236}">
                <a16:creationId xmlns:a16="http://schemas.microsoft.com/office/drawing/2014/main" id="{B15F8303-9183-4646-9873-84EE02317338}"/>
              </a:ext>
            </a:extLst>
          </p:cNvPr>
          <p:cNvSpPr/>
          <p:nvPr/>
        </p:nvSpPr>
        <p:spPr>
          <a:xfrm>
            <a:off x="567303" y="1520141"/>
            <a:ext cx="6408420" cy="981804"/>
          </a:xfrm>
          <a:custGeom>
            <a:avLst/>
            <a:gdLst/>
            <a:ahLst/>
            <a:cxnLst/>
            <a:rect l="l" t="t" r="r" b="b"/>
            <a:pathLst>
              <a:path w="6408420" h="1043939">
                <a:moveTo>
                  <a:pt x="6408001" y="0"/>
                </a:moveTo>
                <a:lnTo>
                  <a:pt x="0" y="0"/>
                </a:lnTo>
                <a:lnTo>
                  <a:pt x="0" y="19050"/>
                </a:lnTo>
                <a:lnTo>
                  <a:pt x="0" y="1024890"/>
                </a:lnTo>
                <a:lnTo>
                  <a:pt x="0" y="1043940"/>
                </a:lnTo>
                <a:lnTo>
                  <a:pt x="6408001" y="1043940"/>
                </a:lnTo>
                <a:lnTo>
                  <a:pt x="6408001" y="1024902"/>
                </a:lnTo>
                <a:lnTo>
                  <a:pt x="6408001" y="19062"/>
                </a:lnTo>
                <a:lnTo>
                  <a:pt x="6388913" y="19062"/>
                </a:lnTo>
                <a:lnTo>
                  <a:pt x="6388913" y="1024890"/>
                </a:lnTo>
                <a:lnTo>
                  <a:pt x="19062" y="1024890"/>
                </a:lnTo>
                <a:lnTo>
                  <a:pt x="19062" y="19050"/>
                </a:lnTo>
                <a:lnTo>
                  <a:pt x="6408001" y="19050"/>
                </a:lnTo>
                <a:lnTo>
                  <a:pt x="6408001" y="0"/>
                </a:lnTo>
                <a:close/>
              </a:path>
            </a:pathLst>
          </a:custGeom>
          <a:solidFill>
            <a:srgbClr val="000000"/>
          </a:solidFill>
        </p:spPr>
        <p:txBody>
          <a:bodyPr wrap="square" lIns="0" tIns="0" rIns="0" bIns="0" rtlCol="0"/>
          <a:lstStyle/>
          <a:p>
            <a:endParaRPr/>
          </a:p>
        </p:txBody>
      </p:sp>
      <p:sp>
        <p:nvSpPr>
          <p:cNvPr id="11" name="object 18">
            <a:extLst>
              <a:ext uri="{FF2B5EF4-FFF2-40B4-BE49-F238E27FC236}">
                <a16:creationId xmlns:a16="http://schemas.microsoft.com/office/drawing/2014/main" id="{F214F84B-D458-45E4-9582-DE4C45C12BD9}"/>
              </a:ext>
            </a:extLst>
          </p:cNvPr>
          <p:cNvSpPr txBox="1"/>
          <p:nvPr/>
        </p:nvSpPr>
        <p:spPr>
          <a:xfrm>
            <a:off x="341376" y="2138879"/>
            <a:ext cx="7583423" cy="354070"/>
          </a:xfrm>
          <a:prstGeom prst="rect">
            <a:avLst/>
          </a:prstGeom>
        </p:spPr>
        <p:txBody>
          <a:bodyPr vert="horz" wrap="square" lIns="0" tIns="32384" rIns="0" bIns="0" rtlCol="0">
            <a:spAutoFit/>
          </a:bodyPr>
          <a:lstStyle/>
          <a:p>
            <a:pPr marL="370840" marR="1104265">
              <a:lnSpc>
                <a:spcPts val="1130"/>
              </a:lnSpc>
              <a:spcBef>
                <a:spcPts val="254"/>
              </a:spcBef>
            </a:pPr>
            <a:r>
              <a:rPr lang="en-US" sz="1200" dirty="0">
                <a:latin typeface="Times New Roman" panose="02020603050405020304" pitchFamily="18" charset="0"/>
                <a:ea typeface="Meiryo UI" panose="020B0604030504040204" pitchFamily="50" charset="-128"/>
                <a:cs typeface="Times New Roman" panose="02020603050405020304" pitchFamily="18" charset="0"/>
              </a:rPr>
              <a:t>Using Fast Track will help speed quarantine procedures and reduce waiting times at the airport.</a:t>
            </a:r>
          </a:p>
          <a:p>
            <a:pPr marL="370840" marR="1104265">
              <a:lnSpc>
                <a:spcPts val="1130"/>
              </a:lnSpc>
              <a:spcBef>
                <a:spcPts val="254"/>
              </a:spcBef>
            </a:pPr>
            <a:r>
              <a:rPr lang="en-US" sz="1200" dirty="0">
                <a:latin typeface="Times New Roman" panose="02020603050405020304" pitchFamily="18" charset="0"/>
                <a:ea typeface="Meiryo UI" panose="020B0604030504040204" pitchFamily="50" charset="-128"/>
                <a:cs typeface="Times New Roman" panose="02020603050405020304" pitchFamily="18" charset="0"/>
              </a:rPr>
              <a:t>We encourage travelers to use it.</a:t>
            </a:r>
          </a:p>
        </p:txBody>
      </p:sp>
      <p:sp>
        <p:nvSpPr>
          <p:cNvPr id="12" name="object 123">
            <a:extLst>
              <a:ext uri="{FF2B5EF4-FFF2-40B4-BE49-F238E27FC236}">
                <a16:creationId xmlns:a16="http://schemas.microsoft.com/office/drawing/2014/main" id="{C9376F0F-DBB3-4A0C-A014-8E3CA8714CD9}"/>
              </a:ext>
            </a:extLst>
          </p:cNvPr>
          <p:cNvSpPr txBox="1"/>
          <p:nvPr/>
        </p:nvSpPr>
        <p:spPr>
          <a:xfrm>
            <a:off x="6747697" y="218574"/>
            <a:ext cx="842163" cy="185948"/>
          </a:xfrm>
          <a:prstGeom prst="rect">
            <a:avLst/>
          </a:prstGeom>
        </p:spPr>
        <p:txBody>
          <a:bodyPr vert="horz" wrap="square" lIns="0" tIns="16510" rIns="0" bIns="0" rtlCol="0">
            <a:spAutoFit/>
          </a:bodyPr>
          <a:lstStyle/>
          <a:p>
            <a:pPr marL="12700">
              <a:lnSpc>
                <a:spcPct val="100000"/>
              </a:lnSpc>
              <a:spcBef>
                <a:spcPts val="130"/>
              </a:spcBef>
            </a:pPr>
            <a:r>
              <a:rPr sz="1100" b="1" spc="15" dirty="0">
                <a:latin typeface="Yu Gothic"/>
                <a:cs typeface="Yu Gothic"/>
              </a:rPr>
              <a:t>2022.</a:t>
            </a:r>
            <a:r>
              <a:rPr lang="en-US" altLang="ja-JP" sz="1100" b="1" spc="15" dirty="0">
                <a:latin typeface="Yu Gothic"/>
                <a:cs typeface="Yu Gothic"/>
              </a:rPr>
              <a:t>7.7</a:t>
            </a:r>
            <a:endParaRPr sz="1100" dirty="0">
              <a:latin typeface="Yu Gothic"/>
              <a:cs typeface="Yu Gothic"/>
            </a:endParaRPr>
          </a:p>
        </p:txBody>
      </p:sp>
      <p:sp>
        <p:nvSpPr>
          <p:cNvPr id="13" name="object 4">
            <a:extLst>
              <a:ext uri="{FF2B5EF4-FFF2-40B4-BE49-F238E27FC236}">
                <a16:creationId xmlns:a16="http://schemas.microsoft.com/office/drawing/2014/main" id="{7FED000C-ECE9-410E-96E6-605DFBA8029E}"/>
              </a:ext>
            </a:extLst>
          </p:cNvPr>
          <p:cNvSpPr txBox="1"/>
          <p:nvPr/>
        </p:nvSpPr>
        <p:spPr>
          <a:xfrm>
            <a:off x="567302" y="2687272"/>
            <a:ext cx="6408420" cy="288290"/>
          </a:xfrm>
          <a:prstGeom prst="rect">
            <a:avLst/>
          </a:prstGeom>
          <a:solidFill>
            <a:srgbClr val="000000"/>
          </a:solidFill>
        </p:spPr>
        <p:txBody>
          <a:bodyPr vert="horz" wrap="square" lIns="0" tIns="31750" rIns="0" bIns="0" rtlCol="0">
            <a:noAutofit/>
          </a:bodyPr>
          <a:lstStyle/>
          <a:p>
            <a:pPr algn="ctr">
              <a:lnSpc>
                <a:spcPct val="100000"/>
              </a:lnSpc>
              <a:spcBef>
                <a:spcPts val="250"/>
              </a:spcBef>
            </a:pPr>
            <a:r>
              <a:rPr lang="en-US" sz="1600" b="1" spc="300" dirty="0">
                <a:solidFill>
                  <a:srgbClr val="FFFFFF"/>
                </a:solidFill>
                <a:latin typeface="Times New Roman" panose="02020603050405020304" pitchFamily="18" charset="0"/>
                <a:cs typeface="Times New Roman" panose="02020603050405020304" pitchFamily="18" charset="0"/>
              </a:rPr>
              <a:t>Fast Track Procedures</a:t>
            </a:r>
            <a:endParaRPr sz="1600" spc="300" dirty="0">
              <a:latin typeface="Times New Roman" panose="02020603050405020304" pitchFamily="18" charset="0"/>
              <a:cs typeface="Times New Roman" panose="02020603050405020304" pitchFamily="18" charset="0"/>
            </a:endParaRPr>
          </a:p>
        </p:txBody>
      </p:sp>
      <p:sp>
        <p:nvSpPr>
          <p:cNvPr id="19" name="object 114">
            <a:extLst>
              <a:ext uri="{FF2B5EF4-FFF2-40B4-BE49-F238E27FC236}">
                <a16:creationId xmlns:a16="http://schemas.microsoft.com/office/drawing/2014/main" id="{EB0DD386-9848-472E-A7CF-2EAE9D5F7BDA}"/>
              </a:ext>
            </a:extLst>
          </p:cNvPr>
          <p:cNvSpPr/>
          <p:nvPr/>
        </p:nvSpPr>
        <p:spPr>
          <a:xfrm>
            <a:off x="1474772" y="4887449"/>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r>
              <a:rPr lang="en-US" altLang="ja-JP" sz="1400" b="1" dirty="0" err="1">
                <a:latin typeface="Times New Roman" panose="02020603050405020304" pitchFamily="18" charset="0"/>
                <a:cs typeface="Times New Roman" panose="02020603050405020304" pitchFamily="18" charset="0"/>
              </a:rPr>
              <a:t>MyS</a:t>
            </a:r>
            <a:r>
              <a:rPr lang="en-US" altLang="ja-JP" sz="1400" b="1" dirty="0">
                <a:latin typeface="Times New Roman" panose="02020603050405020304" pitchFamily="18" charset="0"/>
                <a:cs typeface="Times New Roman" panose="02020603050405020304" pitchFamily="18" charset="0"/>
              </a:rPr>
              <a:t> </a:t>
            </a:r>
            <a:r>
              <a:rPr lang="en-US" altLang="ja-JP" sz="1400" b="1" dirty="0" err="1">
                <a:solidFill>
                  <a:schemeClr val="bg1"/>
                </a:solidFill>
                <a:latin typeface="Times New Roman" panose="02020603050405020304" pitchFamily="18" charset="0"/>
                <a:cs typeface="Times New Roman" panose="02020603050405020304" pitchFamily="18" charset="0"/>
              </a:rPr>
              <a:t>MySOS</a:t>
            </a:r>
            <a:r>
              <a:rPr lang="en-US" altLang="ja-JP" sz="1400" b="1" dirty="0">
                <a:solidFill>
                  <a:schemeClr val="bg1"/>
                </a:solidFill>
                <a:latin typeface="Times New Roman" panose="02020603050405020304" pitchFamily="18" charset="0"/>
                <a:cs typeface="Times New Roman" panose="02020603050405020304" pitchFamily="18" charset="0"/>
              </a:rPr>
              <a:t> (Web/App) procedures</a:t>
            </a:r>
          </a:p>
        </p:txBody>
      </p:sp>
      <p:sp>
        <p:nvSpPr>
          <p:cNvPr id="20" name="object 115">
            <a:extLst>
              <a:ext uri="{FF2B5EF4-FFF2-40B4-BE49-F238E27FC236}">
                <a16:creationId xmlns:a16="http://schemas.microsoft.com/office/drawing/2014/main" id="{BCB2BD09-16F4-42E2-AA72-D45F9E4F356C}"/>
              </a:ext>
            </a:extLst>
          </p:cNvPr>
          <p:cNvSpPr/>
          <p:nvPr/>
        </p:nvSpPr>
        <p:spPr>
          <a:xfrm>
            <a:off x="1494819" y="4902173"/>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latin typeface="Times New Roman" panose="02020603050405020304" pitchFamily="18" charset="0"/>
                <a:cs typeface="Times New Roman" panose="02020603050405020304" pitchFamily="18" charset="0"/>
              </a:rPr>
              <a:t>２</a:t>
            </a:r>
            <a:endParaRPr b="1" dirty="0">
              <a:latin typeface="Times New Roman" panose="02020603050405020304" pitchFamily="18" charset="0"/>
              <a:cs typeface="Times New Roman" panose="02020603050405020304" pitchFamily="18" charset="0"/>
            </a:endParaRPr>
          </a:p>
        </p:txBody>
      </p:sp>
      <p:sp>
        <p:nvSpPr>
          <p:cNvPr id="21" name="object 114">
            <a:extLst>
              <a:ext uri="{FF2B5EF4-FFF2-40B4-BE49-F238E27FC236}">
                <a16:creationId xmlns:a16="http://schemas.microsoft.com/office/drawing/2014/main" id="{0F46039F-796B-4DAD-ADB6-52097A0293E8}"/>
              </a:ext>
            </a:extLst>
          </p:cNvPr>
          <p:cNvSpPr/>
          <p:nvPr/>
        </p:nvSpPr>
        <p:spPr>
          <a:xfrm>
            <a:off x="1472829" y="6081069"/>
            <a:ext cx="3960495" cy="324000"/>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12700">
              <a:lnSpc>
                <a:spcPct val="100000"/>
              </a:lnSpc>
              <a:spcBef>
                <a:spcPts val="1090"/>
              </a:spcBef>
              <a:tabLst>
                <a:tab pos="301625" algn="l"/>
              </a:tabLst>
            </a:pPr>
            <a:r>
              <a:rPr lang="ja-JP" altLang="en-US" sz="2000" b="1" spc="15" baseline="1792" dirty="0">
                <a:solidFill>
                  <a:srgbClr val="FFFFFF"/>
                </a:solidFill>
                <a:latin typeface="Times New Roman" panose="02020603050405020304" pitchFamily="18" charset="0"/>
                <a:cs typeface="Times New Roman" panose="02020603050405020304" pitchFamily="18" charset="0"/>
              </a:rPr>
              <a:t>　　</a:t>
            </a:r>
            <a:r>
              <a:rPr lang="en-US" altLang="ja-JP" sz="1400" b="1" dirty="0">
                <a:solidFill>
                  <a:schemeClr val="bg1"/>
                </a:solidFill>
                <a:latin typeface="Times New Roman" panose="02020603050405020304" pitchFamily="18" charset="0"/>
                <a:cs typeface="Times New Roman" panose="02020603050405020304" pitchFamily="18" charset="0"/>
              </a:rPr>
              <a:t>Registration complete, then review process</a:t>
            </a:r>
            <a:endParaRPr lang="ja-JP" altLang="en-US" sz="1400" b="1" dirty="0">
              <a:solidFill>
                <a:schemeClr val="bg1"/>
              </a:solidFill>
              <a:latin typeface="Times New Roman" panose="02020603050405020304" pitchFamily="18" charset="0"/>
              <a:cs typeface="Times New Roman" panose="02020603050405020304" pitchFamily="18" charset="0"/>
            </a:endParaRPr>
          </a:p>
        </p:txBody>
      </p:sp>
      <p:sp>
        <p:nvSpPr>
          <p:cNvPr id="22" name="object 115">
            <a:extLst>
              <a:ext uri="{FF2B5EF4-FFF2-40B4-BE49-F238E27FC236}">
                <a16:creationId xmlns:a16="http://schemas.microsoft.com/office/drawing/2014/main" id="{D3CFBF3F-23AD-4FD6-AAA4-6547AB668928}"/>
              </a:ext>
            </a:extLst>
          </p:cNvPr>
          <p:cNvSpPr/>
          <p:nvPr/>
        </p:nvSpPr>
        <p:spPr>
          <a:xfrm>
            <a:off x="1495258" y="6093441"/>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latin typeface="Times New Roman" panose="02020603050405020304" pitchFamily="18" charset="0"/>
                <a:cs typeface="Times New Roman" panose="02020603050405020304" pitchFamily="18" charset="0"/>
              </a:rPr>
              <a:t>３</a:t>
            </a:r>
            <a:endParaRPr b="1" dirty="0">
              <a:latin typeface="Times New Roman" panose="02020603050405020304" pitchFamily="18" charset="0"/>
              <a:cs typeface="Times New Roman" panose="02020603050405020304" pitchFamily="18" charset="0"/>
            </a:endParaRPr>
          </a:p>
        </p:txBody>
      </p:sp>
      <p:sp>
        <p:nvSpPr>
          <p:cNvPr id="23" name="object 114">
            <a:extLst>
              <a:ext uri="{FF2B5EF4-FFF2-40B4-BE49-F238E27FC236}">
                <a16:creationId xmlns:a16="http://schemas.microsoft.com/office/drawing/2014/main" id="{C8197A0A-FB86-454D-96DF-2F339E82C316}"/>
              </a:ext>
            </a:extLst>
          </p:cNvPr>
          <p:cNvSpPr/>
          <p:nvPr/>
        </p:nvSpPr>
        <p:spPr>
          <a:xfrm>
            <a:off x="1471882" y="6892949"/>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12700">
              <a:lnSpc>
                <a:spcPct val="100000"/>
              </a:lnSpc>
              <a:spcBef>
                <a:spcPts val="1085"/>
              </a:spcBef>
              <a:tabLst>
                <a:tab pos="309245" algn="l"/>
              </a:tabLst>
            </a:pPr>
            <a:r>
              <a:rPr lang="ja-JP" altLang="en-US" sz="2000" b="1" spc="-89" baseline="1792" dirty="0">
                <a:solidFill>
                  <a:srgbClr val="FFFFFF"/>
                </a:solidFill>
                <a:latin typeface="Times New Roman" panose="02020603050405020304" pitchFamily="18" charset="0"/>
                <a:cs typeface="Times New Roman" panose="02020603050405020304" pitchFamily="18" charset="0"/>
              </a:rPr>
              <a:t>　　 </a:t>
            </a:r>
            <a:r>
              <a:rPr lang="en-US" altLang="ja-JP" sz="1400" b="1" dirty="0">
                <a:solidFill>
                  <a:schemeClr val="bg1"/>
                </a:solidFill>
                <a:latin typeface="Times New Roman" panose="02020603050405020304" pitchFamily="18" charset="0"/>
                <a:cs typeface="Times New Roman" panose="02020603050405020304" pitchFamily="18" charset="0"/>
              </a:rPr>
              <a:t>Review is complete</a:t>
            </a:r>
            <a:endParaRPr lang="ja-JP" altLang="en-US" sz="1400" b="1" dirty="0">
              <a:solidFill>
                <a:schemeClr val="bg1"/>
              </a:solidFill>
              <a:latin typeface="Times New Roman" panose="02020603050405020304" pitchFamily="18" charset="0"/>
              <a:cs typeface="Times New Roman" panose="02020603050405020304" pitchFamily="18" charset="0"/>
            </a:endParaRPr>
          </a:p>
        </p:txBody>
      </p:sp>
      <p:sp>
        <p:nvSpPr>
          <p:cNvPr id="24" name="object 115">
            <a:extLst>
              <a:ext uri="{FF2B5EF4-FFF2-40B4-BE49-F238E27FC236}">
                <a16:creationId xmlns:a16="http://schemas.microsoft.com/office/drawing/2014/main" id="{23A99FEB-0ED0-4062-9936-9ADDF337F9BD}"/>
              </a:ext>
            </a:extLst>
          </p:cNvPr>
          <p:cNvSpPr/>
          <p:nvPr/>
        </p:nvSpPr>
        <p:spPr>
          <a:xfrm>
            <a:off x="1497601" y="6909145"/>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latin typeface="Times New Roman" panose="02020603050405020304" pitchFamily="18" charset="0"/>
                <a:cs typeface="Times New Roman" panose="02020603050405020304" pitchFamily="18" charset="0"/>
              </a:rPr>
              <a:t>４</a:t>
            </a:r>
            <a:endParaRPr sz="2000" b="1" dirty="0">
              <a:latin typeface="Times New Roman" panose="02020603050405020304" pitchFamily="18" charset="0"/>
              <a:cs typeface="Times New Roman" panose="02020603050405020304" pitchFamily="18" charset="0"/>
            </a:endParaRPr>
          </a:p>
        </p:txBody>
      </p:sp>
      <p:sp>
        <p:nvSpPr>
          <p:cNvPr id="45" name="正方形/長方形 44">
            <a:extLst>
              <a:ext uri="{FF2B5EF4-FFF2-40B4-BE49-F238E27FC236}">
                <a16:creationId xmlns:a16="http://schemas.microsoft.com/office/drawing/2014/main" id="{BF88C9AC-1BE2-4F11-89FE-36C03603E3AC}"/>
              </a:ext>
            </a:extLst>
          </p:cNvPr>
          <p:cNvSpPr/>
          <p:nvPr/>
        </p:nvSpPr>
        <p:spPr>
          <a:xfrm>
            <a:off x="1292917" y="7254774"/>
            <a:ext cx="6001742" cy="461217"/>
          </a:xfrm>
          <a:prstGeom prst="rect">
            <a:avLst/>
          </a:prstGeom>
        </p:spPr>
        <p:txBody>
          <a:bodyPr wrap="square">
            <a:spAutoFit/>
          </a:bodyPr>
          <a:lstStyle/>
          <a:p>
            <a:pPr marL="326390" marR="5080">
              <a:lnSpc>
                <a:spcPct val="103099"/>
              </a:lnSpc>
              <a:spcBef>
                <a:spcPts val="710"/>
              </a:spcBef>
            </a:pPr>
            <a:r>
              <a:rPr lang="en-US" altLang="ja-JP" sz="1200" b="1" spc="5" dirty="0">
                <a:latin typeface="Times New Roman" panose="02020603050405020304" pitchFamily="18" charset="0"/>
                <a:cs typeface="Times New Roman" panose="02020603050405020304" pitchFamily="18" charset="0"/>
              </a:rPr>
              <a:t>After documentation review is complete, app screen changes from red to </a:t>
            </a:r>
            <a:br>
              <a:rPr lang="en-US" altLang="ja-JP" sz="1200" b="1" spc="5" dirty="0">
                <a:latin typeface="Times New Roman" panose="02020603050405020304" pitchFamily="18" charset="0"/>
                <a:cs typeface="Times New Roman" panose="02020603050405020304" pitchFamily="18" charset="0"/>
              </a:rPr>
            </a:br>
            <a:r>
              <a:rPr lang="en-US" altLang="ja-JP" sz="1200" b="1" spc="5" dirty="0">
                <a:latin typeface="Times New Roman" panose="02020603050405020304" pitchFamily="18" charset="0"/>
                <a:cs typeface="Times New Roman" panose="02020603050405020304" pitchFamily="18" charset="0"/>
              </a:rPr>
              <a:t>blue or green.</a:t>
            </a:r>
            <a:endParaRPr lang="ja-JP" altLang="en-US" sz="1200" dirty="0">
              <a:latin typeface="Times New Roman" panose="02020603050405020304" pitchFamily="18" charset="0"/>
              <a:cs typeface="Times New Roman" panose="02020603050405020304" pitchFamily="18" charset="0"/>
            </a:endParaRPr>
          </a:p>
        </p:txBody>
      </p:sp>
      <p:sp>
        <p:nvSpPr>
          <p:cNvPr id="46" name="正方形/長方形 45">
            <a:extLst>
              <a:ext uri="{FF2B5EF4-FFF2-40B4-BE49-F238E27FC236}">
                <a16:creationId xmlns:a16="http://schemas.microsoft.com/office/drawing/2014/main" id="{F963FE07-E719-4C25-8D1D-39E1DCA542F2}"/>
              </a:ext>
            </a:extLst>
          </p:cNvPr>
          <p:cNvSpPr/>
          <p:nvPr/>
        </p:nvSpPr>
        <p:spPr>
          <a:xfrm>
            <a:off x="1282224" y="6421901"/>
            <a:ext cx="5963209" cy="276999"/>
          </a:xfrm>
          <a:prstGeom prst="rect">
            <a:avLst/>
          </a:prstGeom>
        </p:spPr>
        <p:txBody>
          <a:bodyPr wrap="square">
            <a:spAutoFit/>
          </a:bodyPr>
          <a:lstStyle/>
          <a:p>
            <a:pPr marL="320040">
              <a:lnSpc>
                <a:spcPct val="100000"/>
              </a:lnSpc>
              <a:spcBef>
                <a:spcPts val="745"/>
              </a:spcBef>
            </a:pPr>
            <a:r>
              <a:rPr lang="en-US" altLang="ja-JP" sz="1200" b="1" spc="-20" dirty="0">
                <a:latin typeface="Times New Roman" panose="02020603050405020304" pitchFamily="18" charset="0"/>
                <a:cs typeface="Times New Roman" panose="02020603050405020304" pitchFamily="18" charset="0"/>
              </a:rPr>
              <a:t>The Quarantine Documentation Center will review after all documents are submitted.</a:t>
            </a:r>
            <a:endParaRPr lang="ja-JP" altLang="en-US" sz="1200" dirty="0">
              <a:latin typeface="Times New Roman" panose="02020603050405020304" pitchFamily="18" charset="0"/>
              <a:cs typeface="Times New Roman" panose="02020603050405020304" pitchFamily="18" charset="0"/>
            </a:endParaRPr>
          </a:p>
        </p:txBody>
      </p:sp>
      <p:sp>
        <p:nvSpPr>
          <p:cNvPr id="47" name="正方形/長方形 46">
            <a:extLst>
              <a:ext uri="{FF2B5EF4-FFF2-40B4-BE49-F238E27FC236}">
                <a16:creationId xmlns:a16="http://schemas.microsoft.com/office/drawing/2014/main" id="{3591C818-E6F2-4AD7-814F-015A82AD6640}"/>
              </a:ext>
            </a:extLst>
          </p:cNvPr>
          <p:cNvSpPr/>
          <p:nvPr/>
        </p:nvSpPr>
        <p:spPr>
          <a:xfrm>
            <a:off x="1292917" y="5229190"/>
            <a:ext cx="4842808" cy="564257"/>
          </a:xfrm>
          <a:prstGeom prst="rect">
            <a:avLst/>
          </a:prstGeom>
        </p:spPr>
        <p:txBody>
          <a:bodyPr wrap="square">
            <a:spAutoFit/>
          </a:bodyPr>
          <a:lstStyle/>
          <a:p>
            <a:pPr marL="323215">
              <a:lnSpc>
                <a:spcPct val="100000"/>
              </a:lnSpc>
              <a:spcBef>
                <a:spcPts val="795"/>
              </a:spcBef>
            </a:pPr>
            <a:r>
              <a:rPr lang="en-US" altLang="ja-JP" sz="1200" b="1" spc="5" dirty="0">
                <a:latin typeface="Times New Roman" panose="02020603050405020304" pitchFamily="18" charset="0"/>
                <a:cs typeface="Times New Roman" panose="02020603050405020304" pitchFamily="18" charset="0"/>
              </a:rPr>
              <a:t>Follow steps indicated on screen</a:t>
            </a:r>
            <a:endParaRPr lang="en-US" altLang="ja-JP" sz="1200" b="1" spc="30" dirty="0">
              <a:latin typeface="Times New Roman" panose="02020603050405020304" pitchFamily="18" charset="0"/>
              <a:cs typeface="Times New Roman" panose="02020603050405020304" pitchFamily="18" charset="0"/>
            </a:endParaRPr>
          </a:p>
          <a:p>
            <a:pPr marL="323215">
              <a:lnSpc>
                <a:spcPct val="100000"/>
              </a:lnSpc>
              <a:spcBef>
                <a:spcPts val="795"/>
              </a:spcBef>
            </a:pPr>
            <a:r>
              <a:rPr lang="en-US" altLang="ja-JP" sz="1200" b="1" spc="30" dirty="0">
                <a:latin typeface="Times New Roman" panose="02020603050405020304" pitchFamily="18" charset="0"/>
                <a:cs typeface="Times New Roman" panose="02020603050405020304" pitchFamily="18" charset="0"/>
              </a:rPr>
              <a:t>			</a:t>
            </a:r>
            <a:r>
              <a:rPr lang="ja-JP" altLang="en-US" sz="1200" b="1" spc="30" dirty="0">
                <a:latin typeface="Times New Roman" panose="02020603050405020304" pitchFamily="18" charset="0"/>
                <a:cs typeface="Times New Roman" panose="02020603050405020304" pitchFamily="18" charset="0"/>
              </a:rPr>
              <a:t>　　　</a:t>
            </a:r>
            <a:r>
              <a:rPr lang="en-US" altLang="ja-JP" sz="1200" b="1" spc="30" dirty="0">
                <a:latin typeface="Times New Roman" panose="02020603050405020304" pitchFamily="18" charset="0"/>
                <a:cs typeface="Times New Roman" panose="02020603050405020304" pitchFamily="18" charset="0"/>
              </a:rPr>
              <a:t>				</a:t>
            </a:r>
            <a:r>
              <a:rPr lang="ja-JP" altLang="en-US" sz="1200" b="1" spc="30" dirty="0">
                <a:latin typeface="Times New Roman" panose="02020603050405020304" pitchFamily="18" charset="0"/>
                <a:cs typeface="Times New Roman" panose="02020603050405020304" pitchFamily="18" charset="0"/>
              </a:rPr>
              <a:t>　   </a:t>
            </a:r>
            <a:r>
              <a:rPr lang="en-US" altLang="ja-JP" sz="1200" b="1" spc="30" dirty="0">
                <a:latin typeface="Times New Roman" panose="02020603050405020304" pitchFamily="18" charset="0"/>
                <a:cs typeface="Times New Roman" panose="02020603050405020304" pitchFamily="18" charset="0"/>
              </a:rPr>
              <a:t>Register</a:t>
            </a:r>
            <a:endParaRPr lang="ja-JP" altLang="en-US" sz="1200" dirty="0">
              <a:latin typeface="Times New Roman" panose="02020603050405020304" pitchFamily="18" charset="0"/>
              <a:cs typeface="Times New Roman" panose="02020603050405020304" pitchFamily="18" charset="0"/>
            </a:endParaRPr>
          </a:p>
        </p:txBody>
      </p:sp>
      <p:sp>
        <p:nvSpPr>
          <p:cNvPr id="48" name="四角形: 角を丸くする 47">
            <a:extLst>
              <a:ext uri="{FF2B5EF4-FFF2-40B4-BE49-F238E27FC236}">
                <a16:creationId xmlns:a16="http://schemas.microsoft.com/office/drawing/2014/main" id="{D5652464-DB6D-4F4B-B40C-75EA9C0069DD}"/>
              </a:ext>
            </a:extLst>
          </p:cNvPr>
          <p:cNvSpPr/>
          <p:nvPr/>
        </p:nvSpPr>
        <p:spPr>
          <a:xfrm>
            <a:off x="1790526" y="5523524"/>
            <a:ext cx="773300" cy="3706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50" b="1" dirty="0">
                <a:latin typeface="Times New Roman" panose="02020603050405020304" pitchFamily="18" charset="0"/>
                <a:cs typeface="Times New Roman" panose="02020603050405020304" pitchFamily="18" charset="0"/>
              </a:rPr>
              <a:t>Questionnaire</a:t>
            </a:r>
            <a:endParaRPr kumimoji="1" lang="ja-JP" altLang="en-US" sz="1050" b="1" dirty="0">
              <a:latin typeface="Times New Roman" panose="02020603050405020304" pitchFamily="18" charset="0"/>
              <a:cs typeface="Times New Roman" panose="02020603050405020304" pitchFamily="18" charset="0"/>
            </a:endParaRPr>
          </a:p>
        </p:txBody>
      </p:sp>
      <p:sp>
        <p:nvSpPr>
          <p:cNvPr id="49" name="四角形: 角を丸くする 48">
            <a:extLst>
              <a:ext uri="{FF2B5EF4-FFF2-40B4-BE49-F238E27FC236}">
                <a16:creationId xmlns:a16="http://schemas.microsoft.com/office/drawing/2014/main" id="{DE4422A2-EFDD-4D61-81E5-959F04D5617B}"/>
              </a:ext>
            </a:extLst>
          </p:cNvPr>
          <p:cNvSpPr/>
          <p:nvPr/>
        </p:nvSpPr>
        <p:spPr>
          <a:xfrm>
            <a:off x="2639294" y="5523524"/>
            <a:ext cx="773300" cy="3706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50" b="1" dirty="0">
                <a:latin typeface="Times New Roman" panose="02020603050405020304" pitchFamily="18" charset="0"/>
                <a:cs typeface="Times New Roman" panose="02020603050405020304" pitchFamily="18" charset="0"/>
              </a:rPr>
              <a:t>Pledge</a:t>
            </a:r>
            <a:endParaRPr kumimoji="1" lang="ja-JP" altLang="en-US" sz="1050" b="1" dirty="0">
              <a:latin typeface="Times New Roman" panose="02020603050405020304" pitchFamily="18" charset="0"/>
              <a:cs typeface="Times New Roman" panose="02020603050405020304" pitchFamily="18" charset="0"/>
            </a:endParaRPr>
          </a:p>
        </p:txBody>
      </p:sp>
      <p:sp>
        <p:nvSpPr>
          <p:cNvPr id="50" name="四角形: 角を丸くする 49">
            <a:extLst>
              <a:ext uri="{FF2B5EF4-FFF2-40B4-BE49-F238E27FC236}">
                <a16:creationId xmlns:a16="http://schemas.microsoft.com/office/drawing/2014/main" id="{383642E0-0830-49F0-B11C-C7E957E96DD6}"/>
              </a:ext>
            </a:extLst>
          </p:cNvPr>
          <p:cNvSpPr/>
          <p:nvPr/>
        </p:nvSpPr>
        <p:spPr>
          <a:xfrm>
            <a:off x="3472580" y="5523524"/>
            <a:ext cx="872837" cy="370698"/>
          </a:xfrm>
          <a:prstGeom prst="round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en-US" altLang="ja-JP" sz="1050" b="1" dirty="0">
                <a:latin typeface="Times New Roman" panose="02020603050405020304" pitchFamily="18" charset="0"/>
                <a:cs typeface="Times New Roman" panose="02020603050405020304" pitchFamily="18" charset="0"/>
              </a:rPr>
              <a:t>Vaccination  certificate</a:t>
            </a:r>
            <a:endParaRPr kumimoji="1" lang="ja-JP" altLang="en-US" sz="1050" b="1" dirty="0">
              <a:latin typeface="Times New Roman" panose="02020603050405020304" pitchFamily="18" charset="0"/>
              <a:cs typeface="Times New Roman" panose="02020603050405020304" pitchFamily="18" charset="0"/>
            </a:endParaRPr>
          </a:p>
        </p:txBody>
      </p:sp>
      <p:sp>
        <p:nvSpPr>
          <p:cNvPr id="52" name="四角形: 角を丸くする 51">
            <a:extLst>
              <a:ext uri="{FF2B5EF4-FFF2-40B4-BE49-F238E27FC236}">
                <a16:creationId xmlns:a16="http://schemas.microsoft.com/office/drawing/2014/main" id="{05D82F31-497A-42BF-A8D3-03C8AA759D78}"/>
              </a:ext>
            </a:extLst>
          </p:cNvPr>
          <p:cNvSpPr/>
          <p:nvPr/>
        </p:nvSpPr>
        <p:spPr>
          <a:xfrm>
            <a:off x="4396047" y="5523524"/>
            <a:ext cx="872837" cy="370698"/>
          </a:xfrm>
          <a:prstGeom prst="round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en-US" altLang="ja-JP" sz="1050" b="1" dirty="0">
                <a:latin typeface="Times New Roman" panose="02020603050405020304" pitchFamily="18" charset="0"/>
                <a:cs typeface="Times New Roman" panose="02020603050405020304" pitchFamily="18" charset="0"/>
              </a:rPr>
              <a:t>COVID test  certificate</a:t>
            </a:r>
            <a:endParaRPr kumimoji="1" lang="ja-JP" altLang="en-US" sz="1050" b="1" dirty="0">
              <a:latin typeface="Times New Roman" panose="02020603050405020304" pitchFamily="18" charset="0"/>
              <a:cs typeface="Times New Roman" panose="02020603050405020304" pitchFamily="18" charset="0"/>
            </a:endParaRPr>
          </a:p>
        </p:txBody>
      </p:sp>
      <p:sp>
        <p:nvSpPr>
          <p:cNvPr id="55" name="object 24">
            <a:extLst>
              <a:ext uri="{FF2B5EF4-FFF2-40B4-BE49-F238E27FC236}">
                <a16:creationId xmlns:a16="http://schemas.microsoft.com/office/drawing/2014/main" id="{25646996-0258-4560-A9FC-6E2A20AB963B}"/>
              </a:ext>
            </a:extLst>
          </p:cNvPr>
          <p:cNvSpPr txBox="1"/>
          <p:nvPr/>
        </p:nvSpPr>
        <p:spPr>
          <a:xfrm>
            <a:off x="647359" y="4344010"/>
            <a:ext cx="720052" cy="843180"/>
          </a:xfrm>
          <a:prstGeom prst="rect">
            <a:avLst/>
          </a:prstGeom>
        </p:spPr>
        <p:txBody>
          <a:bodyPr vert="horz" wrap="square" lIns="0" tIns="12065" rIns="0" bIns="0" rtlCol="0">
            <a:spAutoFit/>
          </a:bodyPr>
          <a:lstStyle/>
          <a:p>
            <a:pPr marL="12700" algn="ctr">
              <a:lnSpc>
                <a:spcPct val="100000"/>
              </a:lnSpc>
              <a:spcBef>
                <a:spcPts val="95"/>
              </a:spcBef>
            </a:pPr>
            <a:r>
              <a:rPr lang="en-US" sz="1350" b="1" spc="-5" dirty="0">
                <a:solidFill>
                  <a:srgbClr val="FFFFFF"/>
                </a:solidFill>
                <a:latin typeface="Times New Roman" panose="02020603050405020304" pitchFamily="18" charset="0"/>
                <a:cs typeface="Times New Roman" panose="02020603050405020304" pitchFamily="18" charset="0"/>
              </a:rPr>
              <a:t>Online,  before  entering  Japan</a:t>
            </a:r>
            <a:endParaRPr sz="1350" dirty="0">
              <a:latin typeface="Times New Roman" panose="02020603050405020304" pitchFamily="18" charset="0"/>
              <a:cs typeface="Times New Roman" panose="02020603050405020304" pitchFamily="18" charset="0"/>
            </a:endParaRPr>
          </a:p>
        </p:txBody>
      </p:sp>
      <p:sp>
        <p:nvSpPr>
          <p:cNvPr id="56" name="object 24">
            <a:extLst>
              <a:ext uri="{FF2B5EF4-FFF2-40B4-BE49-F238E27FC236}">
                <a16:creationId xmlns:a16="http://schemas.microsoft.com/office/drawing/2014/main" id="{9C6922E6-CD8F-45E6-9F4D-462F2A7A8FAD}"/>
              </a:ext>
            </a:extLst>
          </p:cNvPr>
          <p:cNvSpPr txBox="1"/>
          <p:nvPr/>
        </p:nvSpPr>
        <p:spPr>
          <a:xfrm>
            <a:off x="641507" y="8109138"/>
            <a:ext cx="737638" cy="843180"/>
          </a:xfrm>
          <a:prstGeom prst="rect">
            <a:avLst/>
          </a:prstGeom>
        </p:spPr>
        <p:txBody>
          <a:bodyPr vert="horz" wrap="square" lIns="0" tIns="12065" rIns="0" bIns="0" rtlCol="0">
            <a:spAutoFit/>
          </a:bodyPr>
          <a:lstStyle/>
          <a:p>
            <a:pPr marL="12700" algn="ctr">
              <a:lnSpc>
                <a:spcPct val="100000"/>
              </a:lnSpc>
              <a:spcBef>
                <a:spcPts val="95"/>
              </a:spcBef>
            </a:pPr>
            <a:r>
              <a:rPr lang="en-US" altLang="ja-JP" sz="1350" b="1" spc="-5" dirty="0">
                <a:solidFill>
                  <a:srgbClr val="FFFFFF"/>
                </a:solidFill>
                <a:latin typeface="Times New Roman" panose="02020603050405020304" pitchFamily="18" charset="0"/>
                <a:cs typeface="Times New Roman" panose="02020603050405020304" pitchFamily="18" charset="0"/>
              </a:rPr>
              <a:t>Upon  arrival  at  airport</a:t>
            </a:r>
            <a:endParaRPr sz="1350" dirty="0">
              <a:latin typeface="Times New Roman" panose="02020603050405020304" pitchFamily="18" charset="0"/>
              <a:cs typeface="Times New Roman" panose="02020603050405020304" pitchFamily="18" charset="0"/>
            </a:endParaRPr>
          </a:p>
        </p:txBody>
      </p:sp>
      <p:grpSp>
        <p:nvGrpSpPr>
          <p:cNvPr id="132" name="グループ化 131">
            <a:extLst>
              <a:ext uri="{FF2B5EF4-FFF2-40B4-BE49-F238E27FC236}">
                <a16:creationId xmlns:a16="http://schemas.microsoft.com/office/drawing/2014/main" id="{6327866B-791C-4AF6-8ECC-F59D2A6F7D3B}"/>
              </a:ext>
            </a:extLst>
          </p:cNvPr>
          <p:cNvGrpSpPr/>
          <p:nvPr/>
        </p:nvGrpSpPr>
        <p:grpSpPr>
          <a:xfrm>
            <a:off x="3200433" y="7930141"/>
            <a:ext cx="578485" cy="412750"/>
            <a:chOff x="5777794" y="6695393"/>
            <a:chExt cx="578485" cy="412750"/>
          </a:xfrm>
        </p:grpSpPr>
        <p:sp>
          <p:nvSpPr>
            <p:cNvPr id="76" name="object 78">
              <a:extLst>
                <a:ext uri="{FF2B5EF4-FFF2-40B4-BE49-F238E27FC236}">
                  <a16:creationId xmlns:a16="http://schemas.microsoft.com/office/drawing/2014/main" id="{B96665C0-30BE-478F-9F45-7533F851AD3D}"/>
                </a:ext>
              </a:extLst>
            </p:cNvPr>
            <p:cNvSpPr/>
            <p:nvPr/>
          </p:nvSpPr>
          <p:spPr>
            <a:xfrm>
              <a:off x="5777794" y="6695393"/>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4AA952"/>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77" name="object 79">
              <a:extLst>
                <a:ext uri="{FF2B5EF4-FFF2-40B4-BE49-F238E27FC236}">
                  <a16:creationId xmlns:a16="http://schemas.microsoft.com/office/drawing/2014/main" id="{0467052A-CEEF-43AE-B3F4-62F56963FBAF}"/>
                </a:ext>
              </a:extLst>
            </p:cNvPr>
            <p:cNvSpPr txBox="1"/>
            <p:nvPr/>
          </p:nvSpPr>
          <p:spPr>
            <a:xfrm>
              <a:off x="5831761" y="6810661"/>
              <a:ext cx="474980" cy="165430"/>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4AA952"/>
                  </a:solidFill>
                  <a:latin typeface="+mn-ea"/>
                  <a:cs typeface="Times New Roman" panose="02020603050405020304" pitchFamily="18" charset="0"/>
                </a:rPr>
                <a:t>My</a:t>
              </a:r>
              <a:r>
                <a:rPr sz="1000" b="1" spc="-15" dirty="0">
                  <a:solidFill>
                    <a:srgbClr val="4AA952"/>
                  </a:solidFill>
                  <a:latin typeface="+mn-ea"/>
                  <a:cs typeface="Times New Roman" panose="02020603050405020304" pitchFamily="18" charset="0"/>
                </a:rPr>
                <a:t>S</a:t>
              </a:r>
              <a:r>
                <a:rPr sz="1000" b="1" spc="-10" dirty="0">
                  <a:solidFill>
                    <a:srgbClr val="4AA952"/>
                  </a:solidFill>
                  <a:latin typeface="+mn-ea"/>
                  <a:cs typeface="Times New Roman" panose="02020603050405020304" pitchFamily="18" charset="0"/>
                </a:rPr>
                <a:t>OS</a:t>
              </a:r>
              <a:endParaRPr sz="1000" dirty="0">
                <a:latin typeface="+mn-ea"/>
                <a:cs typeface="Times New Roman" panose="02020603050405020304" pitchFamily="18" charset="0"/>
              </a:endParaRPr>
            </a:p>
          </p:txBody>
        </p:sp>
      </p:grpSp>
      <p:grpSp>
        <p:nvGrpSpPr>
          <p:cNvPr id="82" name="グループ化 81">
            <a:extLst>
              <a:ext uri="{FF2B5EF4-FFF2-40B4-BE49-F238E27FC236}">
                <a16:creationId xmlns:a16="http://schemas.microsoft.com/office/drawing/2014/main" id="{428909A9-03B5-47FA-B38B-B4D6444CDE90}"/>
              </a:ext>
            </a:extLst>
          </p:cNvPr>
          <p:cNvGrpSpPr/>
          <p:nvPr/>
        </p:nvGrpSpPr>
        <p:grpSpPr>
          <a:xfrm>
            <a:off x="3802641" y="7979371"/>
            <a:ext cx="363220" cy="648335"/>
            <a:chOff x="6227005" y="5991491"/>
            <a:chExt cx="363220" cy="648335"/>
          </a:xfrm>
        </p:grpSpPr>
        <p:sp>
          <p:nvSpPr>
            <p:cNvPr id="83" name="object 92">
              <a:extLst>
                <a:ext uri="{FF2B5EF4-FFF2-40B4-BE49-F238E27FC236}">
                  <a16:creationId xmlns:a16="http://schemas.microsoft.com/office/drawing/2014/main" id="{6D318D7C-6FAD-4859-BEBC-B8045515B667}"/>
                </a:ext>
              </a:extLst>
            </p:cNvPr>
            <p:cNvSpPr/>
            <p:nvPr/>
          </p:nvSpPr>
          <p:spPr>
            <a:xfrm>
              <a:off x="6227005" y="5991491"/>
              <a:ext cx="363220" cy="648335"/>
            </a:xfrm>
            <a:custGeom>
              <a:avLst/>
              <a:gdLst/>
              <a:ahLst/>
              <a:cxnLst/>
              <a:rect l="l" t="t" r="r" b="b"/>
              <a:pathLst>
                <a:path w="363220" h="648334">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84" name="object 93">
              <a:extLst>
                <a:ext uri="{FF2B5EF4-FFF2-40B4-BE49-F238E27FC236}">
                  <a16:creationId xmlns:a16="http://schemas.microsoft.com/office/drawing/2014/main" id="{41F0F345-9420-409F-B1A2-8D27EB0BBEA6}"/>
                </a:ext>
              </a:extLst>
            </p:cNvPr>
            <p:cNvSpPr/>
            <p:nvPr/>
          </p:nvSpPr>
          <p:spPr>
            <a:xfrm>
              <a:off x="6227005" y="5991491"/>
              <a:ext cx="363220" cy="648335"/>
            </a:xfrm>
            <a:custGeom>
              <a:avLst/>
              <a:gdLst/>
              <a:ahLst/>
              <a:cxnLst/>
              <a:rect l="l" t="t" r="r" b="b"/>
              <a:pathLst>
                <a:path w="363220" h="648334">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85" name="object 94">
              <a:extLst>
                <a:ext uri="{FF2B5EF4-FFF2-40B4-BE49-F238E27FC236}">
                  <a16:creationId xmlns:a16="http://schemas.microsoft.com/office/drawing/2014/main" id="{5B870767-0C94-434A-BCE5-90D79A656858}"/>
                </a:ext>
              </a:extLst>
            </p:cNvPr>
            <p:cNvSpPr/>
            <p:nvPr/>
          </p:nvSpPr>
          <p:spPr>
            <a:xfrm>
              <a:off x="6266027" y="6080810"/>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31CD31"/>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86" name="object 95">
              <a:extLst>
                <a:ext uri="{FF2B5EF4-FFF2-40B4-BE49-F238E27FC236}">
                  <a16:creationId xmlns:a16="http://schemas.microsoft.com/office/drawing/2014/main" id="{D501150D-3062-480C-A508-40F4DE9191DB}"/>
                </a:ext>
              </a:extLst>
            </p:cNvPr>
            <p:cNvSpPr/>
            <p:nvPr/>
          </p:nvSpPr>
          <p:spPr>
            <a:xfrm>
              <a:off x="6316665" y="6016740"/>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pic>
          <p:nvPicPr>
            <p:cNvPr id="87" name="object 96">
              <a:extLst>
                <a:ext uri="{FF2B5EF4-FFF2-40B4-BE49-F238E27FC236}">
                  <a16:creationId xmlns:a16="http://schemas.microsoft.com/office/drawing/2014/main" id="{FDF58C6B-99DD-460C-88FB-2ED40D304EB0}"/>
                </a:ext>
              </a:extLst>
            </p:cNvPr>
            <p:cNvPicPr/>
            <p:nvPr/>
          </p:nvPicPr>
          <p:blipFill>
            <a:blip r:embed="rId4" cstate="print"/>
            <a:stretch>
              <a:fillRect/>
            </a:stretch>
          </p:blipFill>
          <p:spPr>
            <a:xfrm>
              <a:off x="6375002" y="6545290"/>
              <a:ext cx="66954" cy="66954"/>
            </a:xfrm>
            <a:prstGeom prst="rect">
              <a:avLst/>
            </a:prstGeom>
          </p:spPr>
        </p:pic>
        <p:sp>
          <p:nvSpPr>
            <p:cNvPr id="88" name="object 97">
              <a:extLst>
                <a:ext uri="{FF2B5EF4-FFF2-40B4-BE49-F238E27FC236}">
                  <a16:creationId xmlns:a16="http://schemas.microsoft.com/office/drawing/2014/main" id="{7B347834-C94D-4DA9-B29C-23BE8226B69D}"/>
                </a:ext>
              </a:extLst>
            </p:cNvPr>
            <p:cNvSpPr/>
            <p:nvPr/>
          </p:nvSpPr>
          <p:spPr>
            <a:xfrm>
              <a:off x="6371959" y="6030710"/>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grpSp>
      <p:sp>
        <p:nvSpPr>
          <p:cNvPr id="113" name="object 6">
            <a:extLst>
              <a:ext uri="{FF2B5EF4-FFF2-40B4-BE49-F238E27FC236}">
                <a16:creationId xmlns:a16="http://schemas.microsoft.com/office/drawing/2014/main" id="{7142B10B-10AE-4124-A60F-0ADF2199DA19}"/>
              </a:ext>
            </a:extLst>
          </p:cNvPr>
          <p:cNvSpPr txBox="1"/>
          <p:nvPr/>
        </p:nvSpPr>
        <p:spPr>
          <a:xfrm>
            <a:off x="4657587" y="8585563"/>
            <a:ext cx="1540652" cy="185948"/>
          </a:xfrm>
          <a:prstGeom prst="rect">
            <a:avLst/>
          </a:prstGeom>
        </p:spPr>
        <p:txBody>
          <a:bodyPr vert="horz" wrap="square" lIns="0" tIns="1651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2700" algn="ctr">
              <a:lnSpc>
                <a:spcPct val="100000"/>
              </a:lnSpc>
              <a:spcBef>
                <a:spcPts val="130"/>
              </a:spcBef>
            </a:pPr>
            <a:r>
              <a:rPr lang="en-US" sz="1100" b="1" spc="30" dirty="0">
                <a:latin typeface="Times New Roman" panose="02020603050405020304" pitchFamily="18" charset="0"/>
                <a:cs typeface="Times New Roman" panose="02020603050405020304" pitchFamily="18" charset="0"/>
              </a:rPr>
              <a:t>Quarantine station</a:t>
            </a:r>
            <a:endParaRPr sz="1100" dirty="0">
              <a:latin typeface="Times New Roman" panose="02020603050405020304" pitchFamily="18" charset="0"/>
              <a:cs typeface="Times New Roman" panose="02020603050405020304" pitchFamily="18" charset="0"/>
            </a:endParaRPr>
          </a:p>
        </p:txBody>
      </p:sp>
      <p:sp>
        <p:nvSpPr>
          <p:cNvPr id="115" name="object 8">
            <a:extLst>
              <a:ext uri="{FF2B5EF4-FFF2-40B4-BE49-F238E27FC236}">
                <a16:creationId xmlns:a16="http://schemas.microsoft.com/office/drawing/2014/main" id="{F036AEA5-D895-48F7-80FE-CEC8BD338F0C}"/>
              </a:ext>
            </a:extLst>
          </p:cNvPr>
          <p:cNvSpPr txBox="1"/>
          <p:nvPr/>
        </p:nvSpPr>
        <p:spPr>
          <a:xfrm>
            <a:off x="5608099" y="6057414"/>
            <a:ext cx="1783158" cy="185948"/>
          </a:xfrm>
          <a:prstGeom prst="rect">
            <a:avLst/>
          </a:prstGeom>
        </p:spPr>
        <p:txBody>
          <a:bodyPr vert="horz" wrap="square" lIns="0" tIns="1651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2700">
              <a:lnSpc>
                <a:spcPct val="100000"/>
              </a:lnSpc>
              <a:spcBef>
                <a:spcPts val="130"/>
              </a:spcBef>
            </a:pPr>
            <a:r>
              <a:rPr sz="1100" b="1" spc="95" dirty="0">
                <a:latin typeface="Times New Roman" panose="02020603050405020304" pitchFamily="18" charset="0"/>
                <a:cs typeface="Times New Roman" panose="02020603050405020304" pitchFamily="18" charset="0"/>
              </a:rPr>
              <a:t>〈</a:t>
            </a:r>
            <a:r>
              <a:rPr lang="en-US" sz="1100" b="1" spc="30" dirty="0">
                <a:latin typeface="Times New Roman" panose="02020603050405020304" pitchFamily="18" charset="0"/>
                <a:cs typeface="Times New Roman" panose="02020603050405020304" pitchFamily="18" charset="0"/>
              </a:rPr>
              <a:t>Review in progress</a:t>
            </a:r>
            <a:r>
              <a:rPr sz="1100" b="1" spc="30" dirty="0">
                <a:latin typeface="Times New Roman" panose="02020603050405020304" pitchFamily="18" charset="0"/>
                <a:cs typeface="Times New Roman" panose="02020603050405020304" pitchFamily="18" charset="0"/>
              </a:rPr>
              <a:t>〉</a:t>
            </a:r>
            <a:endParaRPr sz="1100" dirty="0">
              <a:latin typeface="Times New Roman" panose="02020603050405020304" pitchFamily="18" charset="0"/>
              <a:cs typeface="Times New Roman" panose="02020603050405020304" pitchFamily="18" charset="0"/>
            </a:endParaRPr>
          </a:p>
        </p:txBody>
      </p:sp>
      <p:grpSp>
        <p:nvGrpSpPr>
          <p:cNvPr id="117" name="グループ化 116">
            <a:extLst>
              <a:ext uri="{FF2B5EF4-FFF2-40B4-BE49-F238E27FC236}">
                <a16:creationId xmlns:a16="http://schemas.microsoft.com/office/drawing/2014/main" id="{3EFE4BB1-6F58-49B4-9103-814031424A6C}"/>
              </a:ext>
            </a:extLst>
          </p:cNvPr>
          <p:cNvGrpSpPr/>
          <p:nvPr/>
        </p:nvGrpSpPr>
        <p:grpSpPr>
          <a:xfrm>
            <a:off x="6008924" y="5497039"/>
            <a:ext cx="368416" cy="564257"/>
            <a:chOff x="6590464" y="3323751"/>
            <a:chExt cx="363220" cy="648335"/>
          </a:xfrm>
        </p:grpSpPr>
        <p:sp>
          <p:nvSpPr>
            <p:cNvPr id="118" name="object 71">
              <a:extLst>
                <a:ext uri="{FF2B5EF4-FFF2-40B4-BE49-F238E27FC236}">
                  <a16:creationId xmlns:a16="http://schemas.microsoft.com/office/drawing/2014/main" id="{65349585-1566-488A-92FA-7855FB4D4954}"/>
                </a:ext>
              </a:extLst>
            </p:cNvPr>
            <p:cNvSpPr/>
            <p:nvPr/>
          </p:nvSpPr>
          <p:spPr>
            <a:xfrm>
              <a:off x="6590464" y="3323751"/>
              <a:ext cx="363220" cy="648335"/>
            </a:xfrm>
            <a:custGeom>
              <a:avLst/>
              <a:gdLst/>
              <a:ahLst/>
              <a:cxnLst/>
              <a:rect l="l" t="t" r="r" b="b"/>
              <a:pathLst>
                <a:path w="363220" h="648335">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19" name="object 72">
              <a:extLst>
                <a:ext uri="{FF2B5EF4-FFF2-40B4-BE49-F238E27FC236}">
                  <a16:creationId xmlns:a16="http://schemas.microsoft.com/office/drawing/2014/main" id="{9CC38149-21EF-45A1-8A58-D7E0D38D3D2B}"/>
                </a:ext>
              </a:extLst>
            </p:cNvPr>
            <p:cNvSpPr/>
            <p:nvPr/>
          </p:nvSpPr>
          <p:spPr>
            <a:xfrm>
              <a:off x="6590464" y="3323751"/>
              <a:ext cx="363220" cy="648335"/>
            </a:xfrm>
            <a:custGeom>
              <a:avLst/>
              <a:gdLst/>
              <a:ahLst/>
              <a:cxnLst/>
              <a:rect l="l" t="t" r="r" b="b"/>
              <a:pathLst>
                <a:path w="363220" h="648335">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20" name="object 73">
              <a:extLst>
                <a:ext uri="{FF2B5EF4-FFF2-40B4-BE49-F238E27FC236}">
                  <a16:creationId xmlns:a16="http://schemas.microsoft.com/office/drawing/2014/main" id="{46DEB22A-6633-43BE-980D-1EF70C4556A4}"/>
                </a:ext>
              </a:extLst>
            </p:cNvPr>
            <p:cNvSpPr/>
            <p:nvPr/>
          </p:nvSpPr>
          <p:spPr>
            <a:xfrm>
              <a:off x="6630347" y="3413078"/>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FF3366"/>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21" name="object 74">
              <a:extLst>
                <a:ext uri="{FF2B5EF4-FFF2-40B4-BE49-F238E27FC236}">
                  <a16:creationId xmlns:a16="http://schemas.microsoft.com/office/drawing/2014/main" id="{A1671DE9-F3B9-42E3-860C-4FDCD583665A}"/>
                </a:ext>
              </a:extLst>
            </p:cNvPr>
            <p:cNvSpPr/>
            <p:nvPr/>
          </p:nvSpPr>
          <p:spPr>
            <a:xfrm>
              <a:off x="6680124" y="3349001"/>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pic>
          <p:nvPicPr>
            <p:cNvPr id="122" name="object 75">
              <a:extLst>
                <a:ext uri="{FF2B5EF4-FFF2-40B4-BE49-F238E27FC236}">
                  <a16:creationId xmlns:a16="http://schemas.microsoft.com/office/drawing/2014/main" id="{F333C6DB-A23E-4E29-A050-D954242CABC6}"/>
                </a:ext>
              </a:extLst>
            </p:cNvPr>
            <p:cNvPicPr/>
            <p:nvPr/>
          </p:nvPicPr>
          <p:blipFill>
            <a:blip r:embed="rId5" cstate="print"/>
            <a:stretch>
              <a:fillRect/>
            </a:stretch>
          </p:blipFill>
          <p:spPr>
            <a:xfrm>
              <a:off x="6738461" y="3877550"/>
              <a:ext cx="66954" cy="66954"/>
            </a:xfrm>
            <a:prstGeom prst="rect">
              <a:avLst/>
            </a:prstGeom>
          </p:spPr>
        </p:pic>
        <p:sp>
          <p:nvSpPr>
            <p:cNvPr id="123" name="object 76">
              <a:extLst>
                <a:ext uri="{FF2B5EF4-FFF2-40B4-BE49-F238E27FC236}">
                  <a16:creationId xmlns:a16="http://schemas.microsoft.com/office/drawing/2014/main" id="{CED6B1E4-7BC8-4E4B-902F-C1E7F3155CCA}"/>
                </a:ext>
              </a:extLst>
            </p:cNvPr>
            <p:cNvSpPr/>
            <p:nvPr/>
          </p:nvSpPr>
          <p:spPr>
            <a:xfrm>
              <a:off x="6735418" y="3362971"/>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grpSp>
      <p:cxnSp>
        <p:nvCxnSpPr>
          <p:cNvPr id="128" name="直線矢印コネクタ 127">
            <a:extLst>
              <a:ext uri="{FF2B5EF4-FFF2-40B4-BE49-F238E27FC236}">
                <a16:creationId xmlns:a16="http://schemas.microsoft.com/office/drawing/2014/main" id="{BEA01A1E-BDCF-47D8-8566-91EB9361A5F8}"/>
              </a:ext>
            </a:extLst>
          </p:cNvPr>
          <p:cNvCxnSpPr>
            <a:cxnSpLocks/>
          </p:cNvCxnSpPr>
          <p:nvPr/>
        </p:nvCxnSpPr>
        <p:spPr>
          <a:xfrm>
            <a:off x="1636196" y="3486241"/>
            <a:ext cx="0" cy="141593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C76559E7-BDFF-4054-BD7C-A94AC2224020}"/>
              </a:ext>
            </a:extLst>
          </p:cNvPr>
          <p:cNvCxnSpPr>
            <a:cxnSpLocks/>
          </p:cNvCxnSpPr>
          <p:nvPr/>
        </p:nvCxnSpPr>
        <p:spPr>
          <a:xfrm flipH="1">
            <a:off x="1636196" y="5194273"/>
            <a:ext cx="5265" cy="89916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a:extLst>
              <a:ext uri="{FF2B5EF4-FFF2-40B4-BE49-F238E27FC236}">
                <a16:creationId xmlns:a16="http://schemas.microsoft.com/office/drawing/2014/main" id="{B492D899-B5F0-4370-956B-4E9DEBF56E45}"/>
              </a:ext>
            </a:extLst>
          </p:cNvPr>
          <p:cNvCxnSpPr>
            <a:cxnSpLocks/>
          </p:cNvCxnSpPr>
          <p:nvPr/>
        </p:nvCxnSpPr>
        <p:spPr>
          <a:xfrm>
            <a:off x="1636196" y="6405069"/>
            <a:ext cx="0" cy="49254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5" name="グループ化 144">
            <a:extLst>
              <a:ext uri="{FF2B5EF4-FFF2-40B4-BE49-F238E27FC236}">
                <a16:creationId xmlns:a16="http://schemas.microsoft.com/office/drawing/2014/main" id="{8D4A11E4-608A-4465-AE4E-68EB74724940}"/>
              </a:ext>
            </a:extLst>
          </p:cNvPr>
          <p:cNvGrpSpPr/>
          <p:nvPr/>
        </p:nvGrpSpPr>
        <p:grpSpPr>
          <a:xfrm>
            <a:off x="1896987" y="7912172"/>
            <a:ext cx="578485" cy="412750"/>
            <a:chOff x="5269618" y="8599392"/>
            <a:chExt cx="578485" cy="412750"/>
          </a:xfrm>
        </p:grpSpPr>
        <p:sp>
          <p:nvSpPr>
            <p:cNvPr id="133" name="object 59">
              <a:extLst>
                <a:ext uri="{FF2B5EF4-FFF2-40B4-BE49-F238E27FC236}">
                  <a16:creationId xmlns:a16="http://schemas.microsoft.com/office/drawing/2014/main" id="{6C7885E1-E6DE-4131-8AD9-3424F64724E8}"/>
                </a:ext>
              </a:extLst>
            </p:cNvPr>
            <p:cNvSpPr/>
            <p:nvPr/>
          </p:nvSpPr>
          <p:spPr>
            <a:xfrm>
              <a:off x="5269618" y="8599392"/>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3333FF"/>
            </a:solidFill>
            <a:ln>
              <a:no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34" name="object 60">
              <a:extLst>
                <a:ext uri="{FF2B5EF4-FFF2-40B4-BE49-F238E27FC236}">
                  <a16:creationId xmlns:a16="http://schemas.microsoft.com/office/drawing/2014/main" id="{9E837BDE-943C-4875-A8B2-09F51C077E1E}"/>
                </a:ext>
              </a:extLst>
            </p:cNvPr>
            <p:cNvSpPr txBox="1"/>
            <p:nvPr/>
          </p:nvSpPr>
          <p:spPr>
            <a:xfrm>
              <a:off x="5318999" y="8738475"/>
              <a:ext cx="474980" cy="165430"/>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3333FF"/>
                  </a:solidFill>
                  <a:latin typeface="+mn-ea"/>
                  <a:cs typeface="Times New Roman" panose="02020603050405020304" pitchFamily="18" charset="0"/>
                </a:rPr>
                <a:t>My</a:t>
              </a:r>
              <a:r>
                <a:rPr sz="1000" b="1" spc="-15" dirty="0">
                  <a:solidFill>
                    <a:srgbClr val="3333FF"/>
                  </a:solidFill>
                  <a:latin typeface="+mn-ea"/>
                  <a:cs typeface="Times New Roman" panose="02020603050405020304" pitchFamily="18" charset="0"/>
                </a:rPr>
                <a:t>S</a:t>
              </a:r>
              <a:r>
                <a:rPr sz="1000" b="1" spc="-10" dirty="0">
                  <a:solidFill>
                    <a:srgbClr val="3333FF"/>
                  </a:solidFill>
                  <a:latin typeface="+mn-ea"/>
                  <a:cs typeface="Times New Roman" panose="02020603050405020304" pitchFamily="18" charset="0"/>
                </a:rPr>
                <a:t>OS</a:t>
              </a:r>
              <a:endParaRPr sz="1000" dirty="0">
                <a:solidFill>
                  <a:srgbClr val="3333FF"/>
                </a:solidFill>
                <a:latin typeface="+mn-ea"/>
                <a:cs typeface="Times New Roman" panose="02020603050405020304" pitchFamily="18" charset="0"/>
              </a:endParaRPr>
            </a:p>
          </p:txBody>
        </p:sp>
      </p:grpSp>
      <p:grpSp>
        <p:nvGrpSpPr>
          <p:cNvPr id="135" name="グループ化 134">
            <a:extLst>
              <a:ext uri="{FF2B5EF4-FFF2-40B4-BE49-F238E27FC236}">
                <a16:creationId xmlns:a16="http://schemas.microsoft.com/office/drawing/2014/main" id="{5BC3186B-239D-49B4-B9E7-D038A0B12342}"/>
              </a:ext>
            </a:extLst>
          </p:cNvPr>
          <p:cNvGrpSpPr/>
          <p:nvPr/>
        </p:nvGrpSpPr>
        <p:grpSpPr>
          <a:xfrm>
            <a:off x="2507309" y="7993249"/>
            <a:ext cx="363220" cy="648335"/>
            <a:chOff x="6227005" y="5991491"/>
            <a:chExt cx="363220" cy="648335"/>
          </a:xfrm>
        </p:grpSpPr>
        <p:sp>
          <p:nvSpPr>
            <p:cNvPr id="136" name="object 92">
              <a:extLst>
                <a:ext uri="{FF2B5EF4-FFF2-40B4-BE49-F238E27FC236}">
                  <a16:creationId xmlns:a16="http://schemas.microsoft.com/office/drawing/2014/main" id="{4029DB24-0F8A-4DE2-92AF-3D6CE968ECEA}"/>
                </a:ext>
              </a:extLst>
            </p:cNvPr>
            <p:cNvSpPr/>
            <p:nvPr/>
          </p:nvSpPr>
          <p:spPr>
            <a:xfrm>
              <a:off x="6227005" y="5991491"/>
              <a:ext cx="363220" cy="648335"/>
            </a:xfrm>
            <a:custGeom>
              <a:avLst/>
              <a:gdLst/>
              <a:ahLst/>
              <a:cxnLst/>
              <a:rect l="l" t="t" r="r" b="b"/>
              <a:pathLst>
                <a:path w="363220" h="648334">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37" name="object 93">
              <a:extLst>
                <a:ext uri="{FF2B5EF4-FFF2-40B4-BE49-F238E27FC236}">
                  <a16:creationId xmlns:a16="http://schemas.microsoft.com/office/drawing/2014/main" id="{18E3C6DD-5675-42E1-8F22-DCAECF23B91D}"/>
                </a:ext>
              </a:extLst>
            </p:cNvPr>
            <p:cNvSpPr/>
            <p:nvPr/>
          </p:nvSpPr>
          <p:spPr>
            <a:xfrm>
              <a:off x="6227005" y="5991491"/>
              <a:ext cx="363220" cy="648335"/>
            </a:xfrm>
            <a:custGeom>
              <a:avLst/>
              <a:gdLst/>
              <a:ahLst/>
              <a:cxnLst/>
              <a:rect l="l" t="t" r="r" b="b"/>
              <a:pathLst>
                <a:path w="363220" h="648334">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38" name="object 94">
              <a:extLst>
                <a:ext uri="{FF2B5EF4-FFF2-40B4-BE49-F238E27FC236}">
                  <a16:creationId xmlns:a16="http://schemas.microsoft.com/office/drawing/2014/main" id="{005081F0-254D-4F9B-B3AC-70352A1C40C0}"/>
                </a:ext>
              </a:extLst>
            </p:cNvPr>
            <p:cNvSpPr/>
            <p:nvPr/>
          </p:nvSpPr>
          <p:spPr>
            <a:xfrm>
              <a:off x="6266026" y="6080810"/>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3333FF"/>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39" name="object 95">
              <a:extLst>
                <a:ext uri="{FF2B5EF4-FFF2-40B4-BE49-F238E27FC236}">
                  <a16:creationId xmlns:a16="http://schemas.microsoft.com/office/drawing/2014/main" id="{A1B1B682-97CC-4844-A336-EF9FA6444DD4}"/>
                </a:ext>
              </a:extLst>
            </p:cNvPr>
            <p:cNvSpPr/>
            <p:nvPr/>
          </p:nvSpPr>
          <p:spPr>
            <a:xfrm>
              <a:off x="6316665" y="6016740"/>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pic>
          <p:nvPicPr>
            <p:cNvPr id="140" name="object 96">
              <a:extLst>
                <a:ext uri="{FF2B5EF4-FFF2-40B4-BE49-F238E27FC236}">
                  <a16:creationId xmlns:a16="http://schemas.microsoft.com/office/drawing/2014/main" id="{8C1596CB-CB7E-4942-B354-3B5F9C19D8D8}"/>
                </a:ext>
              </a:extLst>
            </p:cNvPr>
            <p:cNvPicPr/>
            <p:nvPr/>
          </p:nvPicPr>
          <p:blipFill>
            <a:blip r:embed="rId4" cstate="print"/>
            <a:stretch>
              <a:fillRect/>
            </a:stretch>
          </p:blipFill>
          <p:spPr>
            <a:xfrm>
              <a:off x="6375002" y="6545290"/>
              <a:ext cx="66954" cy="66954"/>
            </a:xfrm>
            <a:prstGeom prst="rect">
              <a:avLst/>
            </a:prstGeom>
          </p:spPr>
        </p:pic>
        <p:sp>
          <p:nvSpPr>
            <p:cNvPr id="141" name="object 97">
              <a:extLst>
                <a:ext uri="{FF2B5EF4-FFF2-40B4-BE49-F238E27FC236}">
                  <a16:creationId xmlns:a16="http://schemas.microsoft.com/office/drawing/2014/main" id="{77F70C4A-7B36-4E8D-A315-A69CAC02A0A5}"/>
                </a:ext>
              </a:extLst>
            </p:cNvPr>
            <p:cNvSpPr/>
            <p:nvPr/>
          </p:nvSpPr>
          <p:spPr>
            <a:xfrm>
              <a:off x="6371959" y="6030710"/>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latin typeface="Times New Roman" panose="02020603050405020304" pitchFamily="18" charset="0"/>
                <a:cs typeface="Times New Roman" panose="02020603050405020304" pitchFamily="18" charset="0"/>
              </a:endParaRPr>
            </a:p>
          </p:txBody>
        </p:sp>
      </p:grpSp>
      <p:sp>
        <p:nvSpPr>
          <p:cNvPr id="143" name="object 22">
            <a:extLst>
              <a:ext uri="{FF2B5EF4-FFF2-40B4-BE49-F238E27FC236}">
                <a16:creationId xmlns:a16="http://schemas.microsoft.com/office/drawing/2014/main" id="{4462CDDC-DF22-46F7-8CBC-4B1056C69454}"/>
              </a:ext>
            </a:extLst>
          </p:cNvPr>
          <p:cNvSpPr txBox="1"/>
          <p:nvPr/>
        </p:nvSpPr>
        <p:spPr>
          <a:xfrm>
            <a:off x="470879" y="9493948"/>
            <a:ext cx="2612339" cy="570605"/>
          </a:xfrm>
          <a:prstGeom prst="rect">
            <a:avLst/>
          </a:prstGeom>
        </p:spPr>
        <p:txBody>
          <a:bodyPr vert="horz" wrap="square" lIns="0" tIns="11430" rIns="0" bIns="0" rtlCol="0">
            <a:spAutoFit/>
          </a:bodyPr>
          <a:lstStyle/>
          <a:p>
            <a:pPr marL="156210" marR="5080" indent="-144145">
              <a:lnSpc>
                <a:spcPct val="103099"/>
              </a:lnSpc>
              <a:spcBef>
                <a:spcPts val="90"/>
              </a:spcBef>
            </a:pPr>
            <a:r>
              <a:rPr lang="en-US" altLang="ja-JP" sz="1200" b="1" spc="30" dirty="0">
                <a:solidFill>
                  <a:srgbClr val="D52C4F"/>
                </a:solidFill>
                <a:latin typeface="Times New Roman" panose="02020603050405020304" pitchFamily="18" charset="0"/>
                <a:cs typeface="Times New Roman" panose="02020603050405020304" pitchFamily="18" charset="0"/>
              </a:rPr>
              <a:t>*	The registration review process can take some time. Please check the website for details.</a:t>
            </a:r>
            <a:endParaRPr sz="1200" dirty="0">
              <a:latin typeface="Times New Roman" panose="02020603050405020304" pitchFamily="18" charset="0"/>
              <a:cs typeface="Times New Roman" panose="02020603050405020304" pitchFamily="18" charset="0"/>
            </a:endParaRPr>
          </a:p>
        </p:txBody>
      </p:sp>
      <p:pic>
        <p:nvPicPr>
          <p:cNvPr id="154" name="図 153">
            <a:extLst>
              <a:ext uri="{FF2B5EF4-FFF2-40B4-BE49-F238E27FC236}">
                <a16:creationId xmlns:a16="http://schemas.microsoft.com/office/drawing/2014/main" id="{91B38B61-857A-419D-8597-1B73224DA2F9}"/>
              </a:ext>
            </a:extLst>
          </p:cNvPr>
          <p:cNvPicPr>
            <a:picLocks noChangeAspect="1"/>
          </p:cNvPicPr>
          <p:nvPr/>
        </p:nvPicPr>
        <p:blipFill rotWithShape="1">
          <a:blip r:embed="rId6"/>
          <a:srcRect r="4903"/>
          <a:stretch/>
        </p:blipFill>
        <p:spPr>
          <a:xfrm>
            <a:off x="520473" y="7399800"/>
            <a:ext cx="973824" cy="385981"/>
          </a:xfrm>
          <a:prstGeom prst="rect">
            <a:avLst/>
          </a:prstGeom>
        </p:spPr>
      </p:pic>
      <p:sp>
        <p:nvSpPr>
          <p:cNvPr id="162" name="吹き出し: 角を丸めた四角形 161">
            <a:extLst>
              <a:ext uri="{FF2B5EF4-FFF2-40B4-BE49-F238E27FC236}">
                <a16:creationId xmlns:a16="http://schemas.microsoft.com/office/drawing/2014/main" id="{E657F3A6-5EDF-4160-8348-861296CEBC43}"/>
              </a:ext>
            </a:extLst>
          </p:cNvPr>
          <p:cNvSpPr/>
          <p:nvPr/>
        </p:nvSpPr>
        <p:spPr>
          <a:xfrm>
            <a:off x="6842920" y="5056463"/>
            <a:ext cx="548337" cy="414312"/>
          </a:xfrm>
          <a:prstGeom prst="wedgeRoundRectCallout">
            <a:avLst>
              <a:gd name="adj1" fmla="val -72437"/>
              <a:gd name="adj2" fmla="val 38112"/>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en-US" altLang="ja-JP" sz="1200" dirty="0">
                <a:latin typeface="Times New Roman" panose="02020603050405020304" pitchFamily="18" charset="0"/>
                <a:cs typeface="Times New Roman" panose="02020603050405020304" pitchFamily="18" charset="0"/>
              </a:rPr>
              <a:t>Red  screen</a:t>
            </a:r>
            <a:endParaRPr kumimoji="1" lang="ja-JP" altLang="en-US" sz="1200" dirty="0">
              <a:latin typeface="Times New Roman" panose="02020603050405020304" pitchFamily="18" charset="0"/>
              <a:cs typeface="Times New Roman" panose="02020603050405020304" pitchFamily="18" charset="0"/>
            </a:endParaRPr>
          </a:p>
        </p:txBody>
      </p:sp>
      <p:sp>
        <p:nvSpPr>
          <p:cNvPr id="166" name="object 40">
            <a:extLst>
              <a:ext uri="{FF2B5EF4-FFF2-40B4-BE49-F238E27FC236}">
                <a16:creationId xmlns:a16="http://schemas.microsoft.com/office/drawing/2014/main" id="{AAC7B0C2-AC5A-4BD0-83D5-5479F0D368C1}"/>
              </a:ext>
            </a:extLst>
          </p:cNvPr>
          <p:cNvSpPr txBox="1"/>
          <p:nvPr/>
        </p:nvSpPr>
        <p:spPr>
          <a:xfrm>
            <a:off x="1569833" y="8842186"/>
            <a:ext cx="5821424" cy="503343"/>
          </a:xfrm>
          <a:prstGeom prst="rect">
            <a:avLst/>
          </a:prstGeom>
        </p:spPr>
        <p:txBody>
          <a:bodyPr vert="horz" wrap="square" lIns="0" tIns="15875" rIns="0" bIns="0" rtlCol="0" anchor="t">
            <a:spAutoFit/>
          </a:bodyPr>
          <a:lstStyle/>
          <a:p>
            <a:pPr marL="12700">
              <a:spcBef>
                <a:spcPts val="125"/>
              </a:spcBef>
            </a:pPr>
            <a:r>
              <a:rPr lang="en-US" altLang="ja-JP" sz="1000" b="1" dirty="0">
                <a:solidFill>
                  <a:srgbClr val="D52C4F"/>
                </a:solidFill>
                <a:latin typeface="+mj-ea"/>
                <a:ea typeface="+mj-ea"/>
                <a:cs typeface="Times New Roman" panose="02020603050405020304" pitchFamily="18" charset="0"/>
              </a:rPr>
              <a:t>Upon arrival, show the quarantine station your MySOS Web screen (after logging in) or app screen.</a:t>
            </a:r>
          </a:p>
          <a:p>
            <a:pPr marL="12700">
              <a:spcBef>
                <a:spcPts val="125"/>
              </a:spcBef>
            </a:pPr>
            <a:r>
              <a:rPr lang="en-US" altLang="ja-JP" sz="1000" b="1" dirty="0">
                <a:solidFill>
                  <a:srgbClr val="D52C4F"/>
                </a:solidFill>
                <a:latin typeface="+mj-ea"/>
                <a:ea typeface="+mj-ea"/>
                <a:cs typeface="Times New Roman" panose="02020603050405020304" pitchFamily="18" charset="0"/>
              </a:rPr>
              <a:t>If you will not have a smartphone or in the event of unavoidable circumstances, </a:t>
            </a:r>
          </a:p>
          <a:p>
            <a:pPr marL="12700">
              <a:spcBef>
                <a:spcPts val="125"/>
              </a:spcBef>
            </a:pPr>
            <a:r>
              <a:rPr lang="en-US" altLang="ja-JP" sz="1000" b="1" dirty="0">
                <a:solidFill>
                  <a:srgbClr val="D52C4F"/>
                </a:solidFill>
                <a:latin typeface="+mj-ea"/>
                <a:ea typeface="+mj-ea"/>
                <a:cs typeface="Times New Roman" panose="02020603050405020304" pitchFamily="18" charset="0"/>
              </a:rPr>
              <a:t>please have a printed copy ready to present. </a:t>
            </a:r>
            <a:endParaRPr lang="ja-JP" altLang="en-US" sz="1000" b="1" dirty="0">
              <a:solidFill>
                <a:srgbClr val="D52C4F"/>
              </a:solidFill>
              <a:latin typeface="+mj-ea"/>
              <a:ea typeface="+mj-ea"/>
              <a:cs typeface="Times New Roman" panose="02020603050405020304" pitchFamily="18" charset="0"/>
            </a:endParaRPr>
          </a:p>
        </p:txBody>
      </p:sp>
      <p:sp>
        <p:nvSpPr>
          <p:cNvPr id="3" name="テキスト ボックス 2">
            <a:extLst>
              <a:ext uri="{FF2B5EF4-FFF2-40B4-BE49-F238E27FC236}">
                <a16:creationId xmlns:a16="http://schemas.microsoft.com/office/drawing/2014/main" id="{290F89CC-FD4C-45AC-B52D-45E24D972638}"/>
              </a:ext>
            </a:extLst>
          </p:cNvPr>
          <p:cNvSpPr txBox="1"/>
          <p:nvPr/>
        </p:nvSpPr>
        <p:spPr>
          <a:xfrm>
            <a:off x="520473" y="1091265"/>
            <a:ext cx="6481424" cy="461665"/>
          </a:xfrm>
          <a:prstGeom prst="rect">
            <a:avLst/>
          </a:prstGeom>
          <a:noFill/>
        </p:spPr>
        <p:txBody>
          <a:bodyPr wrap="square" rtlCol="0">
            <a:spAutoFit/>
          </a:bodyPr>
          <a:lstStyle/>
          <a:p>
            <a:r>
              <a:rPr lang="en-US" altLang="ja-JP" sz="1200" b="1" dirty="0">
                <a:latin typeface="Times New Roman" panose="02020603050405020304" pitchFamily="18" charset="0"/>
                <a:ea typeface="Meiryo UI" panose="020B0604030504040204" pitchFamily="50" charset="-128"/>
                <a:cs typeface="Times New Roman" panose="02020603050405020304" pitchFamily="18" charset="0"/>
              </a:rPr>
              <a:t>Fast Track is a way to handle some quarantine procedures by Internet or smartphone app before you enter Japan.</a:t>
            </a:r>
            <a:endParaRPr lang="ja-JP" altLang="en-US" sz="12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68DD6DC0-481E-473C-89C8-BADD91E1C52C}"/>
              </a:ext>
            </a:extLst>
          </p:cNvPr>
          <p:cNvSpPr txBox="1"/>
          <p:nvPr/>
        </p:nvSpPr>
        <p:spPr>
          <a:xfrm>
            <a:off x="1129747" y="1519164"/>
            <a:ext cx="5118456" cy="707886"/>
          </a:xfrm>
          <a:prstGeom prst="rect">
            <a:avLst/>
          </a:prstGeom>
          <a:noFill/>
        </p:spPr>
        <p:txBody>
          <a:bodyPr wrap="square" rtlCol="0">
            <a:spAutoFit/>
          </a:bodyPr>
          <a:lstStyle/>
          <a:p>
            <a:pPr algn="ctr"/>
            <a:r>
              <a:rPr lang="en-US" altLang="ja-JP" sz="4000" b="1" dirty="0">
                <a:latin typeface="Times New Roman" panose="02020603050405020304" pitchFamily="18" charset="0"/>
                <a:ea typeface="Yu Gothic"/>
                <a:cs typeface="Times New Roman" panose="02020603050405020304" pitchFamily="18" charset="0"/>
              </a:rPr>
              <a:t>Please use Fast Track</a:t>
            </a:r>
            <a:endParaRPr kumimoji="1" lang="ja-JP" altLang="en-US" sz="4000" dirty="0">
              <a:latin typeface="Times New Roman" panose="02020603050405020304" pitchFamily="18" charset="0"/>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78B175DA-B430-45DB-B2DE-2E3286458F26}"/>
              </a:ext>
            </a:extLst>
          </p:cNvPr>
          <p:cNvSpPr txBox="1"/>
          <p:nvPr/>
        </p:nvSpPr>
        <p:spPr>
          <a:xfrm>
            <a:off x="3063694" y="9677718"/>
            <a:ext cx="3136884" cy="369332"/>
          </a:xfrm>
          <a:prstGeom prst="rect">
            <a:avLst/>
          </a:prstGeom>
          <a:noFill/>
        </p:spPr>
        <p:txBody>
          <a:bodyPr wrap="none" rtlCol="0">
            <a:spAutoFit/>
          </a:bodyPr>
          <a:lstStyle/>
          <a:p>
            <a:r>
              <a:rPr kumimoji="1" lang="en-US" altLang="ja-JP" dirty="0">
                <a:hlinkClick r:id="rId7"/>
              </a:rPr>
              <a:t>www.hco.mhlw.go.jp/fasttrack/</a:t>
            </a:r>
            <a:endParaRPr kumimoji="1" lang="ja-JP" altLang="en-US" dirty="0"/>
          </a:p>
        </p:txBody>
      </p:sp>
      <p:sp>
        <p:nvSpPr>
          <p:cNvPr id="102" name="吹き出し: 角を丸めた四角形 101">
            <a:extLst>
              <a:ext uri="{FF2B5EF4-FFF2-40B4-BE49-F238E27FC236}">
                <a16:creationId xmlns:a16="http://schemas.microsoft.com/office/drawing/2014/main" id="{B84F5E0E-F867-4664-A962-A54AA617FC49}"/>
              </a:ext>
            </a:extLst>
          </p:cNvPr>
          <p:cNvSpPr/>
          <p:nvPr/>
        </p:nvSpPr>
        <p:spPr>
          <a:xfrm>
            <a:off x="1781189" y="8375511"/>
            <a:ext cx="577851" cy="396000"/>
          </a:xfrm>
          <a:prstGeom prst="wedgeRoundRectCallout">
            <a:avLst>
              <a:gd name="adj1" fmla="val 95079"/>
              <a:gd name="adj2" fmla="val -51008"/>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en-US" altLang="ja-JP" sz="1200" dirty="0">
                <a:latin typeface="Times New Roman" panose="02020603050405020304" pitchFamily="18" charset="0"/>
                <a:cs typeface="Times New Roman" panose="02020603050405020304" pitchFamily="18" charset="0"/>
              </a:rPr>
              <a:t>Blue screen</a:t>
            </a:r>
            <a:endParaRPr kumimoji="1" lang="ja-JP" altLang="en-US" sz="1200" dirty="0">
              <a:latin typeface="Times New Roman" panose="02020603050405020304" pitchFamily="18" charset="0"/>
              <a:cs typeface="Times New Roman" panose="02020603050405020304" pitchFamily="18" charset="0"/>
            </a:endParaRPr>
          </a:p>
        </p:txBody>
      </p:sp>
      <p:sp>
        <p:nvSpPr>
          <p:cNvPr id="111" name="吹き出し: 角を丸めた四角形 110">
            <a:extLst>
              <a:ext uri="{FF2B5EF4-FFF2-40B4-BE49-F238E27FC236}">
                <a16:creationId xmlns:a16="http://schemas.microsoft.com/office/drawing/2014/main" id="{DB29DF13-58DE-410D-8521-73D212C59B73}"/>
              </a:ext>
            </a:extLst>
          </p:cNvPr>
          <p:cNvSpPr/>
          <p:nvPr/>
        </p:nvSpPr>
        <p:spPr>
          <a:xfrm>
            <a:off x="3067643" y="8391328"/>
            <a:ext cx="577851" cy="396000"/>
          </a:xfrm>
          <a:prstGeom prst="wedgeRoundRectCallout">
            <a:avLst>
              <a:gd name="adj1" fmla="val 95079"/>
              <a:gd name="adj2" fmla="val -51008"/>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en-US" altLang="ja-JP" sz="1200" dirty="0">
                <a:latin typeface="Times New Roman" panose="02020603050405020304" pitchFamily="18" charset="0"/>
                <a:cs typeface="Times New Roman" panose="02020603050405020304" pitchFamily="18" charset="0"/>
              </a:rPr>
              <a:t>Green screen</a:t>
            </a:r>
            <a:endParaRPr kumimoji="1" lang="ja-JP" altLang="en-US" sz="1200" dirty="0">
              <a:latin typeface="Times New Roman" panose="02020603050405020304" pitchFamily="18" charset="0"/>
              <a:cs typeface="Times New Roman" panose="02020603050405020304" pitchFamily="18" charset="0"/>
            </a:endParaRPr>
          </a:p>
        </p:txBody>
      </p:sp>
      <p:sp>
        <p:nvSpPr>
          <p:cNvPr id="114" name="正方形/長方形 113">
            <a:extLst>
              <a:ext uri="{FF2B5EF4-FFF2-40B4-BE49-F238E27FC236}">
                <a16:creationId xmlns:a16="http://schemas.microsoft.com/office/drawing/2014/main" id="{DE4EE218-21B7-4632-B099-2CDF532FEB21}"/>
              </a:ext>
            </a:extLst>
          </p:cNvPr>
          <p:cNvSpPr/>
          <p:nvPr/>
        </p:nvSpPr>
        <p:spPr>
          <a:xfrm>
            <a:off x="2900780" y="9485648"/>
            <a:ext cx="3071219" cy="247247"/>
          </a:xfrm>
          <a:prstGeom prst="rect">
            <a:avLst/>
          </a:prstGeom>
        </p:spPr>
        <p:txBody>
          <a:bodyPr wrap="square">
            <a:spAutoFit/>
          </a:bodyPr>
          <a:lstStyle/>
          <a:p>
            <a:pPr marL="326390" marR="5080" algn="ctr">
              <a:lnSpc>
                <a:spcPct val="103099"/>
              </a:lnSpc>
              <a:spcBef>
                <a:spcPts val="710"/>
              </a:spcBef>
            </a:pPr>
            <a:r>
              <a:rPr lang="en-US" altLang="ja-JP" sz="1000" b="1" spc="5" dirty="0">
                <a:latin typeface="Times New Roman" panose="02020603050405020304" pitchFamily="18" charset="0"/>
                <a:cs typeface="Times New Roman" panose="02020603050405020304" pitchFamily="18" charset="0"/>
              </a:rPr>
              <a:t>Fast Track website</a:t>
            </a:r>
            <a:endParaRPr lang="ja-JP" altLang="en-US" sz="1000" dirty="0">
              <a:latin typeface="Times New Roman" panose="02020603050405020304" pitchFamily="18" charset="0"/>
              <a:cs typeface="Times New Roman" panose="02020603050405020304" pitchFamily="18" charset="0"/>
            </a:endParaRPr>
          </a:p>
        </p:txBody>
      </p:sp>
      <p:grpSp>
        <p:nvGrpSpPr>
          <p:cNvPr id="126" name="グループ化 125">
            <a:extLst>
              <a:ext uri="{FF2B5EF4-FFF2-40B4-BE49-F238E27FC236}">
                <a16:creationId xmlns:a16="http://schemas.microsoft.com/office/drawing/2014/main" id="{46AAB896-523C-4805-BC5F-2708FC606C2B}"/>
              </a:ext>
            </a:extLst>
          </p:cNvPr>
          <p:cNvGrpSpPr/>
          <p:nvPr/>
        </p:nvGrpSpPr>
        <p:grpSpPr>
          <a:xfrm>
            <a:off x="6169212" y="5086232"/>
            <a:ext cx="578485" cy="412750"/>
            <a:chOff x="5593768" y="4158631"/>
            <a:chExt cx="578485" cy="412750"/>
          </a:xfrm>
        </p:grpSpPr>
        <p:sp>
          <p:nvSpPr>
            <p:cNvPr id="127" name="object 59">
              <a:extLst>
                <a:ext uri="{FF2B5EF4-FFF2-40B4-BE49-F238E27FC236}">
                  <a16:creationId xmlns:a16="http://schemas.microsoft.com/office/drawing/2014/main" id="{48FDCBB4-A822-4EBA-A45E-CFE55BC62AC5}"/>
                </a:ext>
              </a:extLst>
            </p:cNvPr>
            <p:cNvSpPr/>
            <p:nvPr/>
          </p:nvSpPr>
          <p:spPr>
            <a:xfrm>
              <a:off x="5593768" y="4158631"/>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D52C4F"/>
            </a:solidFill>
          </p:spPr>
          <p:txBody>
            <a:bodyPr wrap="square" lIns="0" tIns="0" rIns="0" bIns="0" rtlCol="0"/>
            <a:lstStyle/>
            <a:p>
              <a:endParaRPr>
                <a:latin typeface="Times New Roman" panose="02020603050405020304" pitchFamily="18" charset="0"/>
                <a:cs typeface="Times New Roman" panose="02020603050405020304" pitchFamily="18" charset="0"/>
              </a:endParaRPr>
            </a:p>
          </p:txBody>
        </p:sp>
        <p:sp>
          <p:nvSpPr>
            <p:cNvPr id="131" name="object 60">
              <a:extLst>
                <a:ext uri="{FF2B5EF4-FFF2-40B4-BE49-F238E27FC236}">
                  <a16:creationId xmlns:a16="http://schemas.microsoft.com/office/drawing/2014/main" id="{F9C032A5-6070-4D12-AA0B-605FCFABA2F2}"/>
                </a:ext>
              </a:extLst>
            </p:cNvPr>
            <p:cNvSpPr txBox="1"/>
            <p:nvPr/>
          </p:nvSpPr>
          <p:spPr>
            <a:xfrm>
              <a:off x="5659704" y="4287150"/>
              <a:ext cx="474980" cy="165430"/>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D52C4F"/>
                  </a:solidFill>
                  <a:latin typeface="+mn-ea"/>
                  <a:cs typeface="Times New Roman" panose="02020603050405020304" pitchFamily="18" charset="0"/>
                </a:rPr>
                <a:t>My</a:t>
              </a:r>
              <a:r>
                <a:rPr sz="1000" b="1" spc="-15" dirty="0">
                  <a:solidFill>
                    <a:srgbClr val="D52C4F"/>
                  </a:solidFill>
                  <a:latin typeface="+mn-ea"/>
                  <a:cs typeface="Times New Roman" panose="02020603050405020304" pitchFamily="18" charset="0"/>
                </a:rPr>
                <a:t>S</a:t>
              </a:r>
              <a:r>
                <a:rPr sz="1000" b="1" spc="-10" dirty="0">
                  <a:solidFill>
                    <a:srgbClr val="D52C4F"/>
                  </a:solidFill>
                  <a:latin typeface="+mn-ea"/>
                  <a:cs typeface="Times New Roman" panose="02020603050405020304" pitchFamily="18" charset="0"/>
                </a:rPr>
                <a:t>OS</a:t>
              </a:r>
              <a:endParaRPr sz="1000" dirty="0">
                <a:latin typeface="+mn-ea"/>
                <a:cs typeface="Times New Roman" panose="02020603050405020304" pitchFamily="18" charset="0"/>
              </a:endParaRPr>
            </a:p>
          </p:txBody>
        </p:sp>
      </p:grpSp>
      <p:sp>
        <p:nvSpPr>
          <p:cNvPr id="142" name="object 114">
            <a:extLst>
              <a:ext uri="{FF2B5EF4-FFF2-40B4-BE49-F238E27FC236}">
                <a16:creationId xmlns:a16="http://schemas.microsoft.com/office/drawing/2014/main" id="{B143720F-0354-4EC6-9AC8-B3BAF9407480}"/>
              </a:ext>
            </a:extLst>
          </p:cNvPr>
          <p:cNvSpPr/>
          <p:nvPr/>
        </p:nvSpPr>
        <p:spPr>
          <a:xfrm>
            <a:off x="1461045" y="3165739"/>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334010" indent="-321945">
              <a:lnSpc>
                <a:spcPct val="100000"/>
              </a:lnSpc>
              <a:spcBef>
                <a:spcPts val="1100"/>
              </a:spcBef>
              <a:buClr>
                <a:srgbClr val="000000"/>
              </a:buClr>
              <a:buAutoNum type="arabicPlain"/>
              <a:tabLst>
                <a:tab pos="334010" algn="l"/>
                <a:tab pos="334645" algn="l"/>
              </a:tabLst>
            </a:pP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400" b="1" dirty="0" err="1">
                <a:solidFill>
                  <a:schemeClr val="bg1"/>
                </a:solidFill>
                <a:latin typeface="Times New Roman" panose="02020603050405020304" pitchFamily="18" charset="0"/>
                <a:cs typeface="Times New Roman" panose="02020603050405020304" pitchFamily="18" charset="0"/>
              </a:rPr>
              <a:t>MySOS</a:t>
            </a:r>
            <a:r>
              <a:rPr lang="en-US" altLang="ja-JP" sz="1400" b="1" dirty="0">
                <a:solidFill>
                  <a:schemeClr val="bg1"/>
                </a:solidFill>
                <a:latin typeface="Times New Roman" panose="02020603050405020304" pitchFamily="18" charset="0"/>
                <a:cs typeface="Times New Roman" panose="02020603050405020304" pitchFamily="18" charset="0"/>
              </a:rPr>
              <a:t> (Web/App) preparations</a:t>
            </a:r>
            <a:endParaRPr lang="ja-JP" altLang="en-US" sz="1400" dirty="0">
              <a:latin typeface="Times New Roman" panose="02020603050405020304" pitchFamily="18" charset="0"/>
              <a:cs typeface="Times New Roman" panose="02020603050405020304" pitchFamily="18" charset="0"/>
            </a:endParaRPr>
          </a:p>
        </p:txBody>
      </p:sp>
      <p:sp>
        <p:nvSpPr>
          <p:cNvPr id="146" name="object 115">
            <a:extLst>
              <a:ext uri="{FF2B5EF4-FFF2-40B4-BE49-F238E27FC236}">
                <a16:creationId xmlns:a16="http://schemas.microsoft.com/office/drawing/2014/main" id="{FE8FAC35-1143-4A11-8081-5E9C2AFC35D3}"/>
              </a:ext>
            </a:extLst>
          </p:cNvPr>
          <p:cNvSpPr/>
          <p:nvPr/>
        </p:nvSpPr>
        <p:spPr>
          <a:xfrm>
            <a:off x="1484859" y="3172410"/>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latin typeface="Times New Roman" panose="02020603050405020304" pitchFamily="18" charset="0"/>
                <a:cs typeface="Times New Roman" panose="02020603050405020304" pitchFamily="18" charset="0"/>
              </a:rPr>
              <a:t>１</a:t>
            </a:r>
            <a:endParaRPr b="1" dirty="0">
              <a:latin typeface="Times New Roman" panose="02020603050405020304" pitchFamily="18" charset="0"/>
              <a:cs typeface="Times New Roman" panose="02020603050405020304" pitchFamily="18" charset="0"/>
            </a:endParaRPr>
          </a:p>
        </p:txBody>
      </p:sp>
      <p:sp>
        <p:nvSpPr>
          <p:cNvPr id="152" name="テキスト ボックス 151">
            <a:extLst>
              <a:ext uri="{FF2B5EF4-FFF2-40B4-BE49-F238E27FC236}">
                <a16:creationId xmlns:a16="http://schemas.microsoft.com/office/drawing/2014/main" id="{3ABE0C8A-C95A-4AED-8249-F0330BE63B28}"/>
              </a:ext>
            </a:extLst>
          </p:cNvPr>
          <p:cNvSpPr txBox="1"/>
          <p:nvPr/>
        </p:nvSpPr>
        <p:spPr>
          <a:xfrm>
            <a:off x="1949022" y="4265404"/>
            <a:ext cx="3290324" cy="369332"/>
          </a:xfrm>
          <a:prstGeom prst="rect">
            <a:avLst/>
          </a:prstGeom>
          <a:noFill/>
        </p:spPr>
        <p:txBody>
          <a:bodyPr wrap="none" rtlCol="0">
            <a:spAutoFit/>
          </a:bodyPr>
          <a:lstStyle/>
          <a:p>
            <a:r>
              <a:rPr kumimoji="1" lang="en-US" altLang="ja-JP" dirty="0">
                <a:latin typeface="Calibri 本文"/>
                <a:cs typeface="Times New Roman" panose="02020603050405020304" pitchFamily="18" charset="0"/>
                <a:hlinkClick r:id="rId8"/>
              </a:rPr>
              <a:t>https://www.hco.mhlw.go.jp/en/</a:t>
            </a:r>
            <a:endParaRPr kumimoji="1" lang="ja-JP" altLang="en-US" dirty="0">
              <a:latin typeface="Calibri 本文"/>
              <a:cs typeface="Times New Roman" panose="02020603050405020304" pitchFamily="18" charset="0"/>
            </a:endParaRPr>
          </a:p>
        </p:txBody>
      </p:sp>
      <p:pic>
        <p:nvPicPr>
          <p:cNvPr id="1026" name="Picture 2" descr="https://qr.quel.jp/tmp/75a93bb096431e7aaa8a8af2eac3b99be2d8f5a1.png">
            <a:extLst>
              <a:ext uri="{FF2B5EF4-FFF2-40B4-BE49-F238E27FC236}">
                <a16:creationId xmlns:a16="http://schemas.microsoft.com/office/drawing/2014/main" id="{3C4DF703-DD35-4BCF-9A3B-6E597356ED4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2552" y="9250356"/>
            <a:ext cx="923857" cy="9238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qr.quel.jp/tmp/9455be616f505e01224b4182a2ddff63f8b6d766.png">
            <a:extLst>
              <a:ext uri="{FF2B5EF4-FFF2-40B4-BE49-F238E27FC236}">
                <a16:creationId xmlns:a16="http://schemas.microsoft.com/office/drawing/2014/main" id="{4DC2A333-36ED-4083-88FB-CC2789A9C23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75666" y="4044892"/>
            <a:ext cx="810355" cy="810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29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図 78">
            <a:extLst>
              <a:ext uri="{FF2B5EF4-FFF2-40B4-BE49-F238E27FC236}">
                <a16:creationId xmlns:a16="http://schemas.microsoft.com/office/drawing/2014/main" id="{CCA35C8F-7A63-469A-B50E-3879850E3955}"/>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444000" y="5616000"/>
            <a:ext cx="539911" cy="385200"/>
          </a:xfrm>
          <a:prstGeom prst="rect">
            <a:avLst/>
          </a:prstGeom>
        </p:spPr>
      </p:pic>
      <p:pic>
        <p:nvPicPr>
          <p:cNvPr id="5" name="図 4">
            <a:extLst>
              <a:ext uri="{FF2B5EF4-FFF2-40B4-BE49-F238E27FC236}">
                <a16:creationId xmlns:a16="http://schemas.microsoft.com/office/drawing/2014/main" id="{01F2FEDB-E28A-4B09-8A4A-C13B062AEAD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773600" y="7683875"/>
            <a:ext cx="1328400" cy="823453"/>
          </a:xfrm>
          <a:prstGeom prst="rect">
            <a:avLst/>
          </a:prstGeom>
        </p:spPr>
      </p:pic>
      <p:sp>
        <p:nvSpPr>
          <p:cNvPr id="150" name="正方形/長方形 149">
            <a:extLst>
              <a:ext uri="{FF2B5EF4-FFF2-40B4-BE49-F238E27FC236}">
                <a16:creationId xmlns:a16="http://schemas.microsoft.com/office/drawing/2014/main" id="{20AEA05E-678B-4346-BB4F-4158FA59611B}"/>
              </a:ext>
            </a:extLst>
          </p:cNvPr>
          <p:cNvSpPr/>
          <p:nvPr/>
        </p:nvSpPr>
        <p:spPr>
          <a:xfrm>
            <a:off x="1282225" y="3555996"/>
            <a:ext cx="5217454" cy="748923"/>
          </a:xfrm>
          <a:prstGeom prst="rect">
            <a:avLst/>
          </a:prstGeom>
        </p:spPr>
        <p:txBody>
          <a:bodyPr wrap="square">
            <a:spAutoFit/>
          </a:bodyPr>
          <a:lstStyle/>
          <a:p>
            <a:pPr marL="323215">
              <a:lnSpc>
                <a:spcPct val="100000"/>
              </a:lnSpc>
              <a:spcBef>
                <a:spcPts val="795"/>
              </a:spcBef>
            </a:pPr>
            <a:r>
              <a:rPr lang="zh-CN" altLang="en-US" sz="1200" b="1" spc="5" dirty="0">
                <a:latin typeface="Yu Gothic"/>
                <a:cs typeface="Yu Gothic"/>
              </a:rPr>
              <a:t>通过以下网站可以确认出发前和入境后需要办理的手续。请根据网站上显示的操作说明，</a:t>
            </a:r>
            <a:r>
              <a:rPr lang="ja-JP" altLang="en-US" sz="1200" b="1" spc="5" dirty="0">
                <a:latin typeface="Yu Gothic"/>
                <a:cs typeface="Yu Gothic"/>
              </a:rPr>
              <a:t>安装</a:t>
            </a:r>
            <a:r>
              <a:rPr lang="en-US" altLang="zh-CN" sz="1200" b="1" spc="5" dirty="0">
                <a:latin typeface="Yu Gothic"/>
                <a:cs typeface="Yu Gothic"/>
              </a:rPr>
              <a:t>MySOS</a:t>
            </a:r>
            <a:r>
              <a:rPr lang="zh-CN" altLang="en-US" sz="1200" b="1" spc="5" dirty="0">
                <a:latin typeface="Yu Gothic"/>
                <a:cs typeface="Yu Gothic"/>
              </a:rPr>
              <a:t>应用程序或注册</a:t>
            </a:r>
            <a:r>
              <a:rPr lang="en-US" altLang="zh-CN" sz="1200" b="1" spc="5" dirty="0">
                <a:latin typeface="Yu Gothic"/>
                <a:cs typeface="Yu Gothic"/>
              </a:rPr>
              <a:t>MySOS</a:t>
            </a:r>
            <a:r>
              <a:rPr lang="zh-CN" altLang="en-US" sz="1200" b="1" spc="5" dirty="0">
                <a:latin typeface="Yu Gothic"/>
                <a:cs typeface="Yu Gothic"/>
              </a:rPr>
              <a:t>网页版账号。</a:t>
            </a:r>
            <a:endParaRPr lang="en-US" altLang="ja-JP" sz="1200" b="1" spc="5" dirty="0">
              <a:latin typeface="Yu Gothic"/>
              <a:cs typeface="Yu Gothic"/>
            </a:endParaRPr>
          </a:p>
          <a:p>
            <a:pPr marL="323215">
              <a:lnSpc>
                <a:spcPct val="100000"/>
              </a:lnSpc>
              <a:spcBef>
                <a:spcPts val="795"/>
              </a:spcBef>
            </a:pPr>
            <a:endParaRPr lang="ja-JP" altLang="en-US" sz="1200" dirty="0">
              <a:latin typeface="Yu Gothic"/>
              <a:cs typeface="Yu Gothic"/>
            </a:endParaRPr>
          </a:p>
        </p:txBody>
      </p:sp>
      <p:sp>
        <p:nvSpPr>
          <p:cNvPr id="160" name="矢印: 五方向 159">
            <a:extLst>
              <a:ext uri="{FF2B5EF4-FFF2-40B4-BE49-F238E27FC236}">
                <a16:creationId xmlns:a16="http://schemas.microsoft.com/office/drawing/2014/main" id="{7FE8F7CB-FF8E-40D8-AFB8-0354D7305E2E}"/>
              </a:ext>
            </a:extLst>
          </p:cNvPr>
          <p:cNvSpPr/>
          <p:nvPr/>
        </p:nvSpPr>
        <p:spPr>
          <a:xfrm rot="5400000">
            <a:off x="-1046694" y="4814838"/>
            <a:ext cx="4138644" cy="872837"/>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矢印: 五方向 160">
            <a:extLst>
              <a:ext uri="{FF2B5EF4-FFF2-40B4-BE49-F238E27FC236}">
                <a16:creationId xmlns:a16="http://schemas.microsoft.com/office/drawing/2014/main" id="{27581F3F-5C62-4E95-BA36-05CABBBA1073}"/>
              </a:ext>
            </a:extLst>
          </p:cNvPr>
          <p:cNvSpPr/>
          <p:nvPr/>
        </p:nvSpPr>
        <p:spPr>
          <a:xfrm rot="5400000">
            <a:off x="199008" y="7936539"/>
            <a:ext cx="1648229" cy="872837"/>
          </a:xfrm>
          <a:prstGeom prst="homePlate">
            <a:avLst>
              <a:gd name="adj"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object 5">
            <a:extLst>
              <a:ext uri="{FF2B5EF4-FFF2-40B4-BE49-F238E27FC236}">
                <a16:creationId xmlns:a16="http://schemas.microsoft.com/office/drawing/2014/main" id="{44845E94-6315-4E2E-90C7-5603C46FEAF8}"/>
              </a:ext>
            </a:extLst>
          </p:cNvPr>
          <p:cNvSpPr txBox="1"/>
          <p:nvPr/>
        </p:nvSpPr>
        <p:spPr>
          <a:xfrm>
            <a:off x="581891" y="607099"/>
            <a:ext cx="6393831" cy="478336"/>
          </a:xfrm>
          <a:prstGeom prst="rect">
            <a:avLst/>
          </a:prstGeom>
        </p:spPr>
        <p:txBody>
          <a:bodyPr vert="horz" wrap="square" lIns="0" tIns="85090" rIns="0" bIns="0" rtlCol="0">
            <a:spAutoFit/>
          </a:bodyPr>
          <a:lstStyle/>
          <a:p>
            <a:pPr algn="ctr">
              <a:lnSpc>
                <a:spcPct val="100000"/>
              </a:lnSpc>
              <a:spcBef>
                <a:spcPts val="815"/>
              </a:spcBef>
            </a:pPr>
            <a:r>
              <a:rPr lang="ja-JP" altLang="en-US" sz="2550" b="1" spc="-5" dirty="0">
                <a:latin typeface="Yu Gothic"/>
                <a:cs typeface="Yu Gothic"/>
              </a:rPr>
              <a:t>入境日本・归国的人士</a:t>
            </a:r>
            <a:endParaRPr sz="2550" dirty="0">
              <a:latin typeface="Yu Gothic"/>
              <a:cs typeface="Yu Gothic"/>
            </a:endParaRPr>
          </a:p>
        </p:txBody>
      </p:sp>
      <p:sp>
        <p:nvSpPr>
          <p:cNvPr id="6" name="object 5">
            <a:extLst>
              <a:ext uri="{FF2B5EF4-FFF2-40B4-BE49-F238E27FC236}">
                <a16:creationId xmlns:a16="http://schemas.microsoft.com/office/drawing/2014/main" id="{18E4D900-A4C2-4183-B684-2604D70CD9E1}"/>
              </a:ext>
            </a:extLst>
          </p:cNvPr>
          <p:cNvSpPr txBox="1"/>
          <p:nvPr/>
        </p:nvSpPr>
        <p:spPr>
          <a:xfrm>
            <a:off x="1541974" y="91555"/>
            <a:ext cx="4382135" cy="362920"/>
          </a:xfrm>
          <a:prstGeom prst="rect">
            <a:avLst/>
          </a:prstGeom>
        </p:spPr>
        <p:txBody>
          <a:bodyPr vert="horz" wrap="square" lIns="0" tIns="85090" rIns="0" bIns="0" rtlCol="0">
            <a:spAutoFit/>
          </a:bodyPr>
          <a:lstStyle/>
          <a:p>
            <a:pPr algn="ctr">
              <a:lnSpc>
                <a:spcPct val="100000"/>
              </a:lnSpc>
              <a:spcBef>
                <a:spcPts val="670"/>
              </a:spcBef>
            </a:pPr>
            <a:r>
              <a:rPr lang="zh-CN" altLang="en-US" b="1" dirty="0">
                <a:latin typeface="Kozuka Gothic Pr6N B"/>
                <a:cs typeface="Kozuka Gothic Pr6N B"/>
              </a:rPr>
              <a:t>来自厚生劳动省</a:t>
            </a:r>
            <a:r>
              <a:rPr lang="en-US" altLang="zh-CN" b="1" dirty="0">
                <a:latin typeface="Kozuka Gothic Pr6N B"/>
                <a:cs typeface="Kozuka Gothic Pr6N B"/>
              </a:rPr>
              <a:t>·</a:t>
            </a:r>
            <a:r>
              <a:rPr lang="zh-CN" altLang="en-US" b="1" dirty="0">
                <a:latin typeface="Kozuka Gothic Pr6N B"/>
                <a:cs typeface="Kozuka Gothic Pr6N B"/>
              </a:rPr>
              <a:t>检疫所</a:t>
            </a:r>
            <a:endParaRPr sz="1800" dirty="0">
              <a:latin typeface="Kozuka Gothic Pr6N B"/>
              <a:cs typeface="Kozuka Gothic Pr6N B"/>
            </a:endParaRPr>
          </a:p>
        </p:txBody>
      </p:sp>
      <p:cxnSp>
        <p:nvCxnSpPr>
          <p:cNvPr id="8" name="直線コネクタ 7">
            <a:extLst>
              <a:ext uri="{FF2B5EF4-FFF2-40B4-BE49-F238E27FC236}">
                <a16:creationId xmlns:a16="http://schemas.microsoft.com/office/drawing/2014/main" id="{93EDBCD7-57AA-4F5C-8E9C-03C992E13FB2}"/>
              </a:ext>
            </a:extLst>
          </p:cNvPr>
          <p:cNvCxnSpPr/>
          <p:nvPr/>
        </p:nvCxnSpPr>
        <p:spPr>
          <a:xfrm>
            <a:off x="581891" y="454475"/>
            <a:ext cx="64285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bject 3">
            <a:extLst>
              <a:ext uri="{FF2B5EF4-FFF2-40B4-BE49-F238E27FC236}">
                <a16:creationId xmlns:a16="http://schemas.microsoft.com/office/drawing/2014/main" id="{B15F8303-9183-4646-9873-84EE02317338}"/>
              </a:ext>
            </a:extLst>
          </p:cNvPr>
          <p:cNvSpPr/>
          <p:nvPr/>
        </p:nvSpPr>
        <p:spPr>
          <a:xfrm>
            <a:off x="567303" y="1520141"/>
            <a:ext cx="6408420" cy="981804"/>
          </a:xfrm>
          <a:custGeom>
            <a:avLst/>
            <a:gdLst/>
            <a:ahLst/>
            <a:cxnLst/>
            <a:rect l="l" t="t" r="r" b="b"/>
            <a:pathLst>
              <a:path w="6408420" h="1043939">
                <a:moveTo>
                  <a:pt x="6408001" y="0"/>
                </a:moveTo>
                <a:lnTo>
                  <a:pt x="0" y="0"/>
                </a:lnTo>
                <a:lnTo>
                  <a:pt x="0" y="19050"/>
                </a:lnTo>
                <a:lnTo>
                  <a:pt x="0" y="1024890"/>
                </a:lnTo>
                <a:lnTo>
                  <a:pt x="0" y="1043940"/>
                </a:lnTo>
                <a:lnTo>
                  <a:pt x="6408001" y="1043940"/>
                </a:lnTo>
                <a:lnTo>
                  <a:pt x="6408001" y="1024902"/>
                </a:lnTo>
                <a:lnTo>
                  <a:pt x="6408001" y="19062"/>
                </a:lnTo>
                <a:lnTo>
                  <a:pt x="6388913" y="19062"/>
                </a:lnTo>
                <a:lnTo>
                  <a:pt x="6388913" y="1024890"/>
                </a:lnTo>
                <a:lnTo>
                  <a:pt x="19062" y="1024890"/>
                </a:lnTo>
                <a:lnTo>
                  <a:pt x="19062" y="19050"/>
                </a:lnTo>
                <a:lnTo>
                  <a:pt x="6408001" y="19050"/>
                </a:lnTo>
                <a:lnTo>
                  <a:pt x="6408001" y="0"/>
                </a:lnTo>
                <a:close/>
              </a:path>
            </a:pathLst>
          </a:custGeom>
          <a:solidFill>
            <a:srgbClr val="000000"/>
          </a:solidFill>
        </p:spPr>
        <p:txBody>
          <a:bodyPr wrap="square" lIns="0" tIns="0" rIns="0" bIns="0" rtlCol="0"/>
          <a:lstStyle/>
          <a:p>
            <a:endParaRPr/>
          </a:p>
        </p:txBody>
      </p:sp>
      <p:sp>
        <p:nvSpPr>
          <p:cNvPr id="11" name="object 18">
            <a:extLst>
              <a:ext uri="{FF2B5EF4-FFF2-40B4-BE49-F238E27FC236}">
                <a16:creationId xmlns:a16="http://schemas.microsoft.com/office/drawing/2014/main" id="{F214F84B-D458-45E4-9582-DE4C45C12BD9}"/>
              </a:ext>
            </a:extLst>
          </p:cNvPr>
          <p:cNvSpPr txBox="1"/>
          <p:nvPr/>
        </p:nvSpPr>
        <p:spPr>
          <a:xfrm>
            <a:off x="490403" y="2213392"/>
            <a:ext cx="7272749" cy="186973"/>
          </a:xfrm>
          <a:prstGeom prst="rect">
            <a:avLst/>
          </a:prstGeom>
        </p:spPr>
        <p:txBody>
          <a:bodyPr vert="horz" wrap="square" lIns="0" tIns="32384" rIns="0" bIns="0" rtlCol="0">
            <a:spAutoFit/>
          </a:bodyPr>
          <a:lstStyle/>
          <a:p>
            <a:pPr marL="370840" marR="1104265">
              <a:lnSpc>
                <a:spcPts val="1130"/>
              </a:lnSpc>
              <a:spcBef>
                <a:spcPts val="254"/>
              </a:spcBef>
            </a:pPr>
            <a:r>
              <a:rPr lang="zh-CN" altLang="en-US" sz="1400" spc="-75" dirty="0">
                <a:latin typeface="游ゴシック" panose="020B0400000000000000" pitchFamily="50" charset="-128"/>
                <a:ea typeface="游ゴシック" panose="020B0400000000000000" pitchFamily="50" charset="-128"/>
                <a:cs typeface="Kozuka Gothic Pr6N B"/>
              </a:rPr>
              <a:t>使用快速通道可以迅速办理检疫手续，并减少在机场的等待时间。</a:t>
            </a:r>
            <a:r>
              <a:rPr lang="zh-CN" altLang="en-US" sz="1400" spc="30" dirty="0">
                <a:latin typeface="游ゴシック" panose="020B0400000000000000" pitchFamily="50" charset="-128"/>
                <a:ea typeface="游ゴシック" panose="020B0400000000000000" pitchFamily="50" charset="-128"/>
                <a:cs typeface="Kozuka Gothic Pr6N B"/>
              </a:rPr>
              <a:t>请务必使用。</a:t>
            </a:r>
            <a:endParaRPr lang="en-US" sz="1400" spc="30" dirty="0">
              <a:latin typeface="游ゴシック" panose="020B0400000000000000" pitchFamily="50" charset="-128"/>
              <a:ea typeface="游ゴシック" panose="020B0400000000000000" pitchFamily="50" charset="-128"/>
              <a:cs typeface="Kozuka Gothic Pr6N B"/>
            </a:endParaRPr>
          </a:p>
        </p:txBody>
      </p:sp>
      <p:sp>
        <p:nvSpPr>
          <p:cNvPr id="12" name="object 123">
            <a:extLst>
              <a:ext uri="{FF2B5EF4-FFF2-40B4-BE49-F238E27FC236}">
                <a16:creationId xmlns:a16="http://schemas.microsoft.com/office/drawing/2014/main" id="{C9376F0F-DBB3-4A0C-A014-8E3CA8714CD9}"/>
              </a:ext>
            </a:extLst>
          </p:cNvPr>
          <p:cNvSpPr txBox="1"/>
          <p:nvPr/>
        </p:nvSpPr>
        <p:spPr>
          <a:xfrm>
            <a:off x="6747697" y="218574"/>
            <a:ext cx="842163" cy="185948"/>
          </a:xfrm>
          <a:prstGeom prst="rect">
            <a:avLst/>
          </a:prstGeom>
        </p:spPr>
        <p:txBody>
          <a:bodyPr vert="horz" wrap="square" lIns="0" tIns="16510" rIns="0" bIns="0" rtlCol="0">
            <a:spAutoFit/>
          </a:bodyPr>
          <a:lstStyle/>
          <a:p>
            <a:pPr marL="12700">
              <a:lnSpc>
                <a:spcPct val="100000"/>
              </a:lnSpc>
              <a:spcBef>
                <a:spcPts val="130"/>
              </a:spcBef>
            </a:pPr>
            <a:r>
              <a:rPr sz="1100" b="1" spc="15" dirty="0">
                <a:latin typeface="Yu Gothic"/>
                <a:cs typeface="Yu Gothic"/>
              </a:rPr>
              <a:t>2022</a:t>
            </a:r>
            <a:r>
              <a:rPr lang="en-US" altLang="ja-JP" sz="1100" b="1" spc="15" dirty="0">
                <a:latin typeface="Yu Gothic"/>
                <a:cs typeface="Yu Gothic"/>
              </a:rPr>
              <a:t>.7.7</a:t>
            </a:r>
            <a:endParaRPr sz="1100" dirty="0">
              <a:latin typeface="Yu Gothic"/>
              <a:cs typeface="Yu Gothic"/>
            </a:endParaRPr>
          </a:p>
        </p:txBody>
      </p:sp>
      <p:sp>
        <p:nvSpPr>
          <p:cNvPr id="13" name="object 4">
            <a:extLst>
              <a:ext uri="{FF2B5EF4-FFF2-40B4-BE49-F238E27FC236}">
                <a16:creationId xmlns:a16="http://schemas.microsoft.com/office/drawing/2014/main" id="{7FED000C-ECE9-410E-96E6-605DFBA8029E}"/>
              </a:ext>
            </a:extLst>
          </p:cNvPr>
          <p:cNvSpPr txBox="1"/>
          <p:nvPr/>
        </p:nvSpPr>
        <p:spPr>
          <a:xfrm>
            <a:off x="567302" y="2673514"/>
            <a:ext cx="6408420" cy="288290"/>
          </a:xfrm>
          <a:prstGeom prst="rect">
            <a:avLst/>
          </a:prstGeom>
          <a:solidFill>
            <a:srgbClr val="000000"/>
          </a:solidFill>
        </p:spPr>
        <p:txBody>
          <a:bodyPr vert="horz" wrap="square" lIns="0" tIns="31750" rIns="0" bIns="0" rtlCol="0">
            <a:noAutofit/>
          </a:bodyPr>
          <a:lstStyle/>
          <a:p>
            <a:pPr algn="ctr">
              <a:lnSpc>
                <a:spcPct val="100000"/>
              </a:lnSpc>
              <a:spcBef>
                <a:spcPts val="250"/>
              </a:spcBef>
            </a:pPr>
            <a:r>
              <a:rPr lang="ja-JP" altLang="en-US" sz="1400" b="1" spc="-114" dirty="0">
                <a:solidFill>
                  <a:srgbClr val="FFFFFF"/>
                </a:solidFill>
                <a:latin typeface="Yu Gothic"/>
                <a:cs typeface="Yu Gothic"/>
              </a:rPr>
              <a:t>快速通道使用方法</a:t>
            </a:r>
            <a:endParaRPr sz="1400" dirty="0">
              <a:latin typeface="Yu Gothic"/>
              <a:cs typeface="Yu Gothic"/>
            </a:endParaRPr>
          </a:p>
        </p:txBody>
      </p:sp>
      <p:sp>
        <p:nvSpPr>
          <p:cNvPr id="19" name="object 114">
            <a:extLst>
              <a:ext uri="{FF2B5EF4-FFF2-40B4-BE49-F238E27FC236}">
                <a16:creationId xmlns:a16="http://schemas.microsoft.com/office/drawing/2014/main" id="{EB0DD386-9848-472E-A7CF-2EAE9D5F7BDA}"/>
              </a:ext>
            </a:extLst>
          </p:cNvPr>
          <p:cNvSpPr/>
          <p:nvPr/>
        </p:nvSpPr>
        <p:spPr>
          <a:xfrm>
            <a:off x="1474772" y="4887449"/>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r>
              <a:rPr lang="en-US" altLang="ja-JP" sz="1400" b="1" dirty="0" err="1"/>
              <a:t>MyS</a:t>
            </a:r>
            <a:r>
              <a:rPr lang="ja-JP" altLang="en-US" sz="1400" b="1" dirty="0">
                <a:solidFill>
                  <a:schemeClr val="bg1"/>
                </a:solidFill>
              </a:rPr>
              <a:t>通过</a:t>
            </a:r>
            <a:r>
              <a:rPr lang="en-US" altLang="ja-JP" sz="1400" b="1" dirty="0" err="1">
                <a:solidFill>
                  <a:schemeClr val="bg1"/>
                </a:solidFill>
              </a:rPr>
              <a:t>MySOS</a:t>
            </a:r>
            <a:r>
              <a:rPr lang="ja-JP" altLang="en-US" sz="1400" b="1" dirty="0">
                <a:solidFill>
                  <a:schemeClr val="bg1"/>
                </a:solidFill>
              </a:rPr>
              <a:t>（网页版・应用程序）办理手续</a:t>
            </a:r>
            <a:endParaRPr lang="en-US" altLang="ja-JP" sz="1400" b="1" dirty="0">
              <a:solidFill>
                <a:schemeClr val="bg1"/>
              </a:solidFill>
            </a:endParaRPr>
          </a:p>
        </p:txBody>
      </p:sp>
      <p:sp>
        <p:nvSpPr>
          <p:cNvPr id="20" name="object 115">
            <a:extLst>
              <a:ext uri="{FF2B5EF4-FFF2-40B4-BE49-F238E27FC236}">
                <a16:creationId xmlns:a16="http://schemas.microsoft.com/office/drawing/2014/main" id="{BCB2BD09-16F4-42E2-AA72-D45F9E4F356C}"/>
              </a:ext>
            </a:extLst>
          </p:cNvPr>
          <p:cNvSpPr/>
          <p:nvPr/>
        </p:nvSpPr>
        <p:spPr>
          <a:xfrm>
            <a:off x="1494819" y="4902173"/>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t>２</a:t>
            </a:r>
            <a:endParaRPr b="1" dirty="0"/>
          </a:p>
        </p:txBody>
      </p:sp>
      <p:sp>
        <p:nvSpPr>
          <p:cNvPr id="21" name="object 114">
            <a:extLst>
              <a:ext uri="{FF2B5EF4-FFF2-40B4-BE49-F238E27FC236}">
                <a16:creationId xmlns:a16="http://schemas.microsoft.com/office/drawing/2014/main" id="{0F46039F-796B-4DAD-ADB6-52097A0293E8}"/>
              </a:ext>
            </a:extLst>
          </p:cNvPr>
          <p:cNvSpPr/>
          <p:nvPr/>
        </p:nvSpPr>
        <p:spPr>
          <a:xfrm>
            <a:off x="1472829" y="6081069"/>
            <a:ext cx="3960495" cy="324000"/>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12700">
              <a:lnSpc>
                <a:spcPct val="100000"/>
              </a:lnSpc>
              <a:spcBef>
                <a:spcPts val="1090"/>
              </a:spcBef>
              <a:tabLst>
                <a:tab pos="301625" algn="l"/>
              </a:tabLst>
            </a:pPr>
            <a:r>
              <a:rPr lang="ja-JP" altLang="en-US" sz="2000" b="1" spc="15" baseline="1792" dirty="0">
                <a:solidFill>
                  <a:srgbClr val="FFFFFF"/>
                </a:solidFill>
                <a:latin typeface="Yu Gothic"/>
                <a:cs typeface="Yu Gothic"/>
              </a:rPr>
              <a:t>　　</a:t>
            </a:r>
            <a:r>
              <a:rPr lang="zh-CN" altLang="en-US" sz="2200" b="1" spc="-89" baseline="1792" dirty="0">
                <a:solidFill>
                  <a:srgbClr val="FFFFFF"/>
                </a:solidFill>
                <a:latin typeface="Yu Gothic"/>
                <a:cs typeface="Yu Gothic"/>
              </a:rPr>
              <a:t>注册完成</a:t>
            </a:r>
            <a:r>
              <a:rPr lang="en-US" altLang="zh-CN" sz="2200" b="1" spc="-89" baseline="1792" dirty="0">
                <a:solidFill>
                  <a:srgbClr val="FFFFFF"/>
                </a:solidFill>
                <a:latin typeface="Yu Gothic"/>
                <a:cs typeface="Yu Gothic"/>
              </a:rPr>
              <a:t>·</a:t>
            </a:r>
            <a:r>
              <a:rPr lang="zh-CN" altLang="en-US" sz="2200" b="1" spc="-89" baseline="1792" dirty="0">
                <a:solidFill>
                  <a:srgbClr val="FFFFFF"/>
                </a:solidFill>
                <a:latin typeface="Yu Gothic"/>
                <a:cs typeface="Yu Gothic"/>
              </a:rPr>
              <a:t>审查</a:t>
            </a:r>
            <a:endParaRPr lang="ja-JP" altLang="en-US" sz="2200" baseline="1792" dirty="0">
              <a:latin typeface="Yu Gothic"/>
              <a:cs typeface="Yu Gothic"/>
            </a:endParaRPr>
          </a:p>
        </p:txBody>
      </p:sp>
      <p:sp>
        <p:nvSpPr>
          <p:cNvPr id="22" name="object 115">
            <a:extLst>
              <a:ext uri="{FF2B5EF4-FFF2-40B4-BE49-F238E27FC236}">
                <a16:creationId xmlns:a16="http://schemas.microsoft.com/office/drawing/2014/main" id="{D3CFBF3F-23AD-4FD6-AAA4-6547AB668928}"/>
              </a:ext>
            </a:extLst>
          </p:cNvPr>
          <p:cNvSpPr/>
          <p:nvPr/>
        </p:nvSpPr>
        <p:spPr>
          <a:xfrm>
            <a:off x="1495258" y="6093441"/>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t>３</a:t>
            </a:r>
            <a:endParaRPr b="1" dirty="0"/>
          </a:p>
        </p:txBody>
      </p:sp>
      <p:sp>
        <p:nvSpPr>
          <p:cNvPr id="23" name="object 114">
            <a:extLst>
              <a:ext uri="{FF2B5EF4-FFF2-40B4-BE49-F238E27FC236}">
                <a16:creationId xmlns:a16="http://schemas.microsoft.com/office/drawing/2014/main" id="{C8197A0A-FB86-454D-96DF-2F339E82C316}"/>
              </a:ext>
            </a:extLst>
          </p:cNvPr>
          <p:cNvSpPr/>
          <p:nvPr/>
        </p:nvSpPr>
        <p:spPr>
          <a:xfrm>
            <a:off x="1473787" y="6853161"/>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12700">
              <a:lnSpc>
                <a:spcPct val="100000"/>
              </a:lnSpc>
              <a:spcBef>
                <a:spcPts val="1085"/>
              </a:spcBef>
              <a:tabLst>
                <a:tab pos="309245" algn="l"/>
              </a:tabLst>
            </a:pPr>
            <a:r>
              <a:rPr lang="ja-JP" altLang="en-US" sz="2000" b="1" spc="-89" baseline="1792" dirty="0">
                <a:solidFill>
                  <a:srgbClr val="FFFFFF"/>
                </a:solidFill>
                <a:latin typeface="Yu Gothic"/>
                <a:cs typeface="Yu Gothic"/>
              </a:rPr>
              <a:t>　　</a:t>
            </a:r>
            <a:r>
              <a:rPr lang="ja-JP" altLang="en-US" sz="2200" b="1" spc="-89" baseline="1792" dirty="0">
                <a:solidFill>
                  <a:srgbClr val="FFFFFF"/>
                </a:solidFill>
                <a:latin typeface="Yu Gothic"/>
                <a:cs typeface="Yu Gothic"/>
              </a:rPr>
              <a:t>审查完成</a:t>
            </a:r>
            <a:endParaRPr lang="ja-JP" altLang="en-US" sz="2200" baseline="1792" dirty="0">
              <a:latin typeface="Yu Gothic"/>
              <a:cs typeface="Yu Gothic"/>
            </a:endParaRPr>
          </a:p>
        </p:txBody>
      </p:sp>
      <p:sp>
        <p:nvSpPr>
          <p:cNvPr id="24" name="object 115">
            <a:extLst>
              <a:ext uri="{FF2B5EF4-FFF2-40B4-BE49-F238E27FC236}">
                <a16:creationId xmlns:a16="http://schemas.microsoft.com/office/drawing/2014/main" id="{23A99FEB-0ED0-4062-9936-9ADDF337F9BD}"/>
              </a:ext>
            </a:extLst>
          </p:cNvPr>
          <p:cNvSpPr/>
          <p:nvPr/>
        </p:nvSpPr>
        <p:spPr>
          <a:xfrm>
            <a:off x="1497601" y="6869357"/>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t>４</a:t>
            </a:r>
            <a:endParaRPr sz="2000" b="1" dirty="0"/>
          </a:p>
        </p:txBody>
      </p:sp>
      <p:sp>
        <p:nvSpPr>
          <p:cNvPr id="45" name="正方形/長方形 44">
            <a:extLst>
              <a:ext uri="{FF2B5EF4-FFF2-40B4-BE49-F238E27FC236}">
                <a16:creationId xmlns:a16="http://schemas.microsoft.com/office/drawing/2014/main" id="{BF88C9AC-1BE2-4F11-89FE-36C03603E3AC}"/>
              </a:ext>
            </a:extLst>
          </p:cNvPr>
          <p:cNvSpPr/>
          <p:nvPr/>
        </p:nvSpPr>
        <p:spPr>
          <a:xfrm>
            <a:off x="1256572" y="7248063"/>
            <a:ext cx="6001742" cy="278218"/>
          </a:xfrm>
          <a:prstGeom prst="rect">
            <a:avLst/>
          </a:prstGeom>
        </p:spPr>
        <p:txBody>
          <a:bodyPr wrap="square">
            <a:spAutoFit/>
          </a:bodyPr>
          <a:lstStyle/>
          <a:p>
            <a:pPr marL="326390" marR="5080">
              <a:lnSpc>
                <a:spcPct val="103099"/>
              </a:lnSpc>
              <a:spcBef>
                <a:spcPts val="710"/>
              </a:spcBef>
            </a:pPr>
            <a:r>
              <a:rPr lang="zh-CN" altLang="en-US" sz="1200" b="1" spc="5" dirty="0">
                <a:latin typeface="Yu Gothic"/>
                <a:cs typeface="Yu Gothic"/>
              </a:rPr>
              <a:t>注册内容审查完成后，应用程序页面将由红色变为蓝色或绿色。</a:t>
            </a:r>
            <a:endParaRPr lang="ja-JP" altLang="en-US" sz="1200" dirty="0">
              <a:latin typeface="Yu Gothic"/>
              <a:cs typeface="Yu Gothic"/>
            </a:endParaRPr>
          </a:p>
        </p:txBody>
      </p:sp>
      <p:sp>
        <p:nvSpPr>
          <p:cNvPr id="46" name="正方形/長方形 45">
            <a:extLst>
              <a:ext uri="{FF2B5EF4-FFF2-40B4-BE49-F238E27FC236}">
                <a16:creationId xmlns:a16="http://schemas.microsoft.com/office/drawing/2014/main" id="{F963FE07-E719-4C25-8D1D-39E1DCA542F2}"/>
              </a:ext>
            </a:extLst>
          </p:cNvPr>
          <p:cNvSpPr/>
          <p:nvPr/>
        </p:nvSpPr>
        <p:spPr>
          <a:xfrm>
            <a:off x="1293242" y="6474843"/>
            <a:ext cx="5963209" cy="276999"/>
          </a:xfrm>
          <a:prstGeom prst="rect">
            <a:avLst/>
          </a:prstGeom>
        </p:spPr>
        <p:txBody>
          <a:bodyPr wrap="square">
            <a:spAutoFit/>
          </a:bodyPr>
          <a:lstStyle/>
          <a:p>
            <a:pPr marL="320040">
              <a:lnSpc>
                <a:spcPct val="100000"/>
              </a:lnSpc>
              <a:spcBef>
                <a:spcPts val="745"/>
              </a:spcBef>
            </a:pPr>
            <a:r>
              <a:rPr lang="zh-CN" altLang="en-US" sz="1200" b="1" spc="-20" dirty="0">
                <a:latin typeface="Yu Gothic"/>
                <a:cs typeface="Yu Gothic"/>
              </a:rPr>
              <a:t>所有注册结束后，「检疫手续确认中心」将确认注册内容。</a:t>
            </a:r>
            <a:endParaRPr lang="ja-JP" altLang="en-US" sz="1200" dirty="0">
              <a:latin typeface="Yu Gothic"/>
              <a:cs typeface="Yu Gothic"/>
            </a:endParaRPr>
          </a:p>
        </p:txBody>
      </p:sp>
      <p:sp>
        <p:nvSpPr>
          <p:cNvPr id="47" name="正方形/長方形 46">
            <a:extLst>
              <a:ext uri="{FF2B5EF4-FFF2-40B4-BE49-F238E27FC236}">
                <a16:creationId xmlns:a16="http://schemas.microsoft.com/office/drawing/2014/main" id="{3591C818-E6F2-4AD7-814F-015A82AD6640}"/>
              </a:ext>
            </a:extLst>
          </p:cNvPr>
          <p:cNvSpPr/>
          <p:nvPr/>
        </p:nvSpPr>
        <p:spPr>
          <a:xfrm>
            <a:off x="1282225" y="5273278"/>
            <a:ext cx="4761842" cy="564257"/>
          </a:xfrm>
          <a:prstGeom prst="rect">
            <a:avLst/>
          </a:prstGeom>
        </p:spPr>
        <p:txBody>
          <a:bodyPr wrap="square">
            <a:spAutoFit/>
          </a:bodyPr>
          <a:lstStyle/>
          <a:p>
            <a:pPr marL="323215">
              <a:lnSpc>
                <a:spcPct val="100000"/>
              </a:lnSpc>
              <a:spcBef>
                <a:spcPts val="795"/>
              </a:spcBef>
            </a:pPr>
            <a:r>
              <a:rPr lang="zh-CN" altLang="en-US" sz="1200" b="1" spc="5" dirty="0">
                <a:latin typeface="Yu Gothic"/>
                <a:cs typeface="Yu Gothic"/>
              </a:rPr>
              <a:t>按照页面上显示的顺序</a:t>
            </a:r>
            <a:endParaRPr lang="en-US" altLang="zh-CN" sz="1200" b="1" spc="5" dirty="0">
              <a:latin typeface="Yu Gothic"/>
              <a:cs typeface="Yu Gothic"/>
            </a:endParaRPr>
          </a:p>
          <a:p>
            <a:pPr marL="323215">
              <a:lnSpc>
                <a:spcPct val="100000"/>
              </a:lnSpc>
              <a:spcBef>
                <a:spcPts val="795"/>
              </a:spcBef>
            </a:pPr>
            <a:r>
              <a:rPr lang="en-US" altLang="ja-JP" sz="1200" b="1" spc="30" dirty="0">
                <a:latin typeface="Yu Gothic"/>
                <a:cs typeface="Yu Gothic"/>
              </a:rPr>
              <a:t>		</a:t>
            </a:r>
            <a:r>
              <a:rPr lang="ja-JP" altLang="en-US" sz="1200" b="1" spc="30" dirty="0">
                <a:latin typeface="Yu Gothic"/>
                <a:cs typeface="Yu Gothic"/>
              </a:rPr>
              <a:t>　　</a:t>
            </a:r>
            <a:r>
              <a:rPr lang="en-US" altLang="ja-JP" sz="1200" b="1" spc="30" dirty="0">
                <a:latin typeface="Yu Gothic"/>
                <a:cs typeface="Yu Gothic"/>
              </a:rPr>
              <a:t>							</a:t>
            </a:r>
            <a:r>
              <a:rPr lang="ja-JP" altLang="en-US" sz="1200" b="1" spc="30" dirty="0">
                <a:latin typeface="Yu Gothic"/>
                <a:cs typeface="Yu Gothic"/>
              </a:rPr>
              <a:t>注册</a:t>
            </a:r>
            <a:endParaRPr lang="ja-JP" altLang="en-US" sz="1200" dirty="0">
              <a:latin typeface="Yu Gothic"/>
              <a:cs typeface="Yu Gothic"/>
            </a:endParaRPr>
          </a:p>
        </p:txBody>
      </p:sp>
      <p:sp>
        <p:nvSpPr>
          <p:cNvPr id="48" name="四角形: 角を丸くする 47">
            <a:extLst>
              <a:ext uri="{FF2B5EF4-FFF2-40B4-BE49-F238E27FC236}">
                <a16:creationId xmlns:a16="http://schemas.microsoft.com/office/drawing/2014/main" id="{D5652464-DB6D-4F4B-B40C-75EA9C0069DD}"/>
              </a:ext>
            </a:extLst>
          </p:cNvPr>
          <p:cNvSpPr/>
          <p:nvPr/>
        </p:nvSpPr>
        <p:spPr>
          <a:xfrm>
            <a:off x="1790526" y="5523524"/>
            <a:ext cx="773300" cy="3706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b="1" dirty="0"/>
              <a:t>提问表</a:t>
            </a:r>
          </a:p>
        </p:txBody>
      </p:sp>
      <p:sp>
        <p:nvSpPr>
          <p:cNvPr id="49" name="四角形: 角を丸くする 48">
            <a:extLst>
              <a:ext uri="{FF2B5EF4-FFF2-40B4-BE49-F238E27FC236}">
                <a16:creationId xmlns:a16="http://schemas.microsoft.com/office/drawing/2014/main" id="{DE4422A2-EFDD-4D61-81E5-959F04D5617B}"/>
              </a:ext>
            </a:extLst>
          </p:cNvPr>
          <p:cNvSpPr/>
          <p:nvPr/>
        </p:nvSpPr>
        <p:spPr>
          <a:xfrm>
            <a:off x="2639294" y="5523524"/>
            <a:ext cx="773300" cy="3706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b="1" dirty="0"/>
              <a:t>承诺书</a:t>
            </a:r>
          </a:p>
        </p:txBody>
      </p:sp>
      <p:sp>
        <p:nvSpPr>
          <p:cNvPr id="50" name="四角形: 角を丸くする 49">
            <a:extLst>
              <a:ext uri="{FF2B5EF4-FFF2-40B4-BE49-F238E27FC236}">
                <a16:creationId xmlns:a16="http://schemas.microsoft.com/office/drawing/2014/main" id="{383642E0-0830-49F0-B11C-C7E957E96DD6}"/>
              </a:ext>
            </a:extLst>
          </p:cNvPr>
          <p:cNvSpPr/>
          <p:nvPr/>
        </p:nvSpPr>
        <p:spPr>
          <a:xfrm>
            <a:off x="3472580" y="5523524"/>
            <a:ext cx="872837" cy="370698"/>
          </a:xfrm>
          <a:prstGeom prst="round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zh-CN" altLang="en-US" sz="1050" b="1" dirty="0"/>
              <a:t>疫苗接种证明</a:t>
            </a:r>
            <a:endParaRPr kumimoji="1" lang="ja-JP" altLang="en-US" sz="1050" b="1" dirty="0"/>
          </a:p>
        </p:txBody>
      </p:sp>
      <p:sp>
        <p:nvSpPr>
          <p:cNvPr id="52" name="四角形: 角を丸くする 51">
            <a:extLst>
              <a:ext uri="{FF2B5EF4-FFF2-40B4-BE49-F238E27FC236}">
                <a16:creationId xmlns:a16="http://schemas.microsoft.com/office/drawing/2014/main" id="{05D82F31-497A-42BF-A8D3-03C8AA759D78}"/>
              </a:ext>
            </a:extLst>
          </p:cNvPr>
          <p:cNvSpPr/>
          <p:nvPr/>
        </p:nvSpPr>
        <p:spPr>
          <a:xfrm>
            <a:off x="4396047" y="5523524"/>
            <a:ext cx="872837" cy="370698"/>
          </a:xfrm>
          <a:prstGeom prst="round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050" b="1" dirty="0"/>
              <a:t>检测证明书</a:t>
            </a:r>
          </a:p>
        </p:txBody>
      </p:sp>
      <p:sp>
        <p:nvSpPr>
          <p:cNvPr id="55" name="object 24">
            <a:extLst>
              <a:ext uri="{FF2B5EF4-FFF2-40B4-BE49-F238E27FC236}">
                <a16:creationId xmlns:a16="http://schemas.microsoft.com/office/drawing/2014/main" id="{25646996-0258-4560-A9FC-6E2A20AB963B}"/>
              </a:ext>
            </a:extLst>
          </p:cNvPr>
          <p:cNvSpPr txBox="1"/>
          <p:nvPr/>
        </p:nvSpPr>
        <p:spPr>
          <a:xfrm>
            <a:off x="698920" y="4344237"/>
            <a:ext cx="658878" cy="635430"/>
          </a:xfrm>
          <a:prstGeom prst="rect">
            <a:avLst/>
          </a:prstGeom>
        </p:spPr>
        <p:txBody>
          <a:bodyPr vert="horz" wrap="square" lIns="0" tIns="12065" rIns="0" bIns="0" rtlCol="0">
            <a:spAutoFit/>
          </a:bodyPr>
          <a:lstStyle>
            <a:defPPr>
              <a:defRPr lang="en-US"/>
            </a:defPPr>
            <a:lvl1pPr marL="12700" algn="ctr">
              <a:lnSpc>
                <a:spcPct val="100000"/>
              </a:lnSpc>
              <a:spcBef>
                <a:spcPts val="95"/>
              </a:spcBef>
              <a:defRPr sz="1350" b="1" spc="-5">
                <a:solidFill>
                  <a:srgbClr val="FFFFFF"/>
                </a:solidFill>
                <a:latin typeface="Yu Gothic"/>
                <a:cs typeface="Yu Gothic"/>
              </a:defRPr>
            </a:lvl1pPr>
          </a:lstStyle>
          <a:p>
            <a:r>
              <a:rPr lang="zh-CN" altLang="en-US" dirty="0"/>
              <a:t>入境前＠</a:t>
            </a:r>
            <a:r>
              <a:rPr lang="en-US" altLang="zh-CN" dirty="0"/>
              <a:t/>
            </a:r>
            <a:br>
              <a:rPr lang="en-US" altLang="zh-CN" dirty="0"/>
            </a:br>
            <a:r>
              <a:rPr lang="zh-CN" altLang="en-US" dirty="0"/>
              <a:t>线上</a:t>
            </a:r>
            <a:endParaRPr dirty="0"/>
          </a:p>
        </p:txBody>
      </p:sp>
      <p:sp>
        <p:nvSpPr>
          <p:cNvPr id="56" name="object 24">
            <a:extLst>
              <a:ext uri="{FF2B5EF4-FFF2-40B4-BE49-F238E27FC236}">
                <a16:creationId xmlns:a16="http://schemas.microsoft.com/office/drawing/2014/main" id="{9C6922E6-CD8F-45E6-9F4D-462F2A7A8FAD}"/>
              </a:ext>
            </a:extLst>
          </p:cNvPr>
          <p:cNvSpPr txBox="1"/>
          <p:nvPr/>
        </p:nvSpPr>
        <p:spPr>
          <a:xfrm>
            <a:off x="698920" y="8054291"/>
            <a:ext cx="658878" cy="635430"/>
          </a:xfrm>
          <a:prstGeom prst="rect">
            <a:avLst/>
          </a:prstGeom>
        </p:spPr>
        <p:txBody>
          <a:bodyPr vert="horz" wrap="square" lIns="0" tIns="12065" rIns="0" bIns="0" rtlCol="0">
            <a:spAutoFit/>
          </a:bodyPr>
          <a:lstStyle/>
          <a:p>
            <a:pPr marL="12700" algn="ctr">
              <a:lnSpc>
                <a:spcPct val="100000"/>
              </a:lnSpc>
              <a:spcBef>
                <a:spcPts val="95"/>
              </a:spcBef>
            </a:pPr>
            <a:r>
              <a:rPr lang="zh-CN" altLang="en-US" sz="1350" b="1" spc="-5" dirty="0">
                <a:solidFill>
                  <a:srgbClr val="FFFFFF"/>
                </a:solidFill>
                <a:latin typeface="Yu Gothic"/>
                <a:cs typeface="Yu Gothic"/>
              </a:rPr>
              <a:t>入境时＠</a:t>
            </a:r>
            <a:r>
              <a:rPr lang="en-US" altLang="zh-CN" sz="1350" b="1" spc="-5" dirty="0">
                <a:solidFill>
                  <a:srgbClr val="FFFFFF"/>
                </a:solidFill>
                <a:latin typeface="Yu Gothic"/>
                <a:cs typeface="Yu Gothic"/>
              </a:rPr>
              <a:t/>
            </a:r>
            <a:br>
              <a:rPr lang="en-US" altLang="zh-CN" sz="1350" b="1" spc="-5" dirty="0">
                <a:solidFill>
                  <a:srgbClr val="FFFFFF"/>
                </a:solidFill>
                <a:latin typeface="Yu Gothic"/>
                <a:cs typeface="Yu Gothic"/>
              </a:rPr>
            </a:br>
            <a:r>
              <a:rPr lang="zh-CN" altLang="en-US" sz="1350" b="1" spc="-5" dirty="0">
                <a:solidFill>
                  <a:srgbClr val="FFFFFF"/>
                </a:solidFill>
                <a:latin typeface="Yu Gothic"/>
                <a:cs typeface="Yu Gothic"/>
              </a:rPr>
              <a:t>机场</a:t>
            </a:r>
            <a:endParaRPr sz="1350" dirty="0">
              <a:latin typeface="Yu Gothic"/>
              <a:cs typeface="Yu Gothic"/>
            </a:endParaRPr>
          </a:p>
        </p:txBody>
      </p:sp>
      <p:grpSp>
        <p:nvGrpSpPr>
          <p:cNvPr id="132" name="グループ化 131">
            <a:extLst>
              <a:ext uri="{FF2B5EF4-FFF2-40B4-BE49-F238E27FC236}">
                <a16:creationId xmlns:a16="http://schemas.microsoft.com/office/drawing/2014/main" id="{6327866B-791C-4AF6-8ECC-F59D2A6F7D3B}"/>
              </a:ext>
            </a:extLst>
          </p:cNvPr>
          <p:cNvGrpSpPr/>
          <p:nvPr/>
        </p:nvGrpSpPr>
        <p:grpSpPr>
          <a:xfrm>
            <a:off x="3200433" y="7868128"/>
            <a:ext cx="578485" cy="412750"/>
            <a:chOff x="5777794" y="6695393"/>
            <a:chExt cx="578485" cy="412750"/>
          </a:xfrm>
        </p:grpSpPr>
        <p:sp>
          <p:nvSpPr>
            <p:cNvPr id="76" name="object 78">
              <a:extLst>
                <a:ext uri="{FF2B5EF4-FFF2-40B4-BE49-F238E27FC236}">
                  <a16:creationId xmlns:a16="http://schemas.microsoft.com/office/drawing/2014/main" id="{B96665C0-30BE-478F-9F45-7533F851AD3D}"/>
                </a:ext>
              </a:extLst>
            </p:cNvPr>
            <p:cNvSpPr/>
            <p:nvPr/>
          </p:nvSpPr>
          <p:spPr>
            <a:xfrm>
              <a:off x="5777794" y="6695393"/>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4AA952"/>
            </a:solidFill>
          </p:spPr>
          <p:txBody>
            <a:bodyPr wrap="square" lIns="0" tIns="0" rIns="0" bIns="0" rtlCol="0"/>
            <a:lstStyle/>
            <a:p>
              <a:endParaRPr/>
            </a:p>
          </p:txBody>
        </p:sp>
        <p:sp>
          <p:nvSpPr>
            <p:cNvPr id="77" name="object 79">
              <a:extLst>
                <a:ext uri="{FF2B5EF4-FFF2-40B4-BE49-F238E27FC236}">
                  <a16:creationId xmlns:a16="http://schemas.microsoft.com/office/drawing/2014/main" id="{0467052A-CEEF-43AE-B3F4-62F56963FBAF}"/>
                </a:ext>
              </a:extLst>
            </p:cNvPr>
            <p:cNvSpPr txBox="1"/>
            <p:nvPr/>
          </p:nvSpPr>
          <p:spPr>
            <a:xfrm>
              <a:off x="5831761" y="6810661"/>
              <a:ext cx="474980" cy="177165"/>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4AA952"/>
                  </a:solidFill>
                  <a:latin typeface="Yu Gothic"/>
                  <a:cs typeface="Yu Gothic"/>
                </a:rPr>
                <a:t>My</a:t>
              </a:r>
              <a:r>
                <a:rPr sz="1000" b="1" spc="-15" dirty="0">
                  <a:solidFill>
                    <a:srgbClr val="4AA952"/>
                  </a:solidFill>
                  <a:latin typeface="Yu Gothic"/>
                  <a:cs typeface="Yu Gothic"/>
                </a:rPr>
                <a:t>S</a:t>
              </a:r>
              <a:r>
                <a:rPr sz="1000" b="1" spc="-10" dirty="0">
                  <a:solidFill>
                    <a:srgbClr val="4AA952"/>
                  </a:solidFill>
                  <a:latin typeface="Yu Gothic"/>
                  <a:cs typeface="Yu Gothic"/>
                </a:rPr>
                <a:t>OS</a:t>
              </a:r>
              <a:endParaRPr sz="1000" dirty="0">
                <a:latin typeface="Yu Gothic"/>
                <a:cs typeface="Yu Gothic"/>
              </a:endParaRPr>
            </a:p>
          </p:txBody>
        </p:sp>
      </p:grpSp>
      <p:grpSp>
        <p:nvGrpSpPr>
          <p:cNvPr id="82" name="グループ化 81">
            <a:extLst>
              <a:ext uri="{FF2B5EF4-FFF2-40B4-BE49-F238E27FC236}">
                <a16:creationId xmlns:a16="http://schemas.microsoft.com/office/drawing/2014/main" id="{428909A9-03B5-47FA-B38B-B4D6444CDE90}"/>
              </a:ext>
            </a:extLst>
          </p:cNvPr>
          <p:cNvGrpSpPr/>
          <p:nvPr/>
        </p:nvGrpSpPr>
        <p:grpSpPr>
          <a:xfrm>
            <a:off x="3802641" y="7917358"/>
            <a:ext cx="363220" cy="648335"/>
            <a:chOff x="6227005" y="5991491"/>
            <a:chExt cx="363220" cy="648335"/>
          </a:xfrm>
        </p:grpSpPr>
        <p:sp>
          <p:nvSpPr>
            <p:cNvPr id="83" name="object 92">
              <a:extLst>
                <a:ext uri="{FF2B5EF4-FFF2-40B4-BE49-F238E27FC236}">
                  <a16:creationId xmlns:a16="http://schemas.microsoft.com/office/drawing/2014/main" id="{6D318D7C-6FAD-4859-BEBC-B8045515B667}"/>
                </a:ext>
              </a:extLst>
            </p:cNvPr>
            <p:cNvSpPr/>
            <p:nvPr/>
          </p:nvSpPr>
          <p:spPr>
            <a:xfrm>
              <a:off x="6227005" y="5991491"/>
              <a:ext cx="363220" cy="648335"/>
            </a:xfrm>
            <a:custGeom>
              <a:avLst/>
              <a:gdLst/>
              <a:ahLst/>
              <a:cxnLst/>
              <a:rect l="l" t="t" r="r" b="b"/>
              <a:pathLst>
                <a:path w="363220" h="648334">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p>
          </p:txBody>
        </p:sp>
        <p:sp>
          <p:nvSpPr>
            <p:cNvPr id="84" name="object 93">
              <a:extLst>
                <a:ext uri="{FF2B5EF4-FFF2-40B4-BE49-F238E27FC236}">
                  <a16:creationId xmlns:a16="http://schemas.microsoft.com/office/drawing/2014/main" id="{41F0F345-9420-409F-B1A2-8D27EB0BBEA6}"/>
                </a:ext>
              </a:extLst>
            </p:cNvPr>
            <p:cNvSpPr/>
            <p:nvPr/>
          </p:nvSpPr>
          <p:spPr>
            <a:xfrm>
              <a:off x="6227005" y="5991491"/>
              <a:ext cx="363220" cy="648335"/>
            </a:xfrm>
            <a:custGeom>
              <a:avLst/>
              <a:gdLst/>
              <a:ahLst/>
              <a:cxnLst/>
              <a:rect l="l" t="t" r="r" b="b"/>
              <a:pathLst>
                <a:path w="363220" h="648334">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p>
          </p:txBody>
        </p:sp>
        <p:sp>
          <p:nvSpPr>
            <p:cNvPr id="85" name="object 94">
              <a:extLst>
                <a:ext uri="{FF2B5EF4-FFF2-40B4-BE49-F238E27FC236}">
                  <a16:creationId xmlns:a16="http://schemas.microsoft.com/office/drawing/2014/main" id="{5B870767-0C94-434A-BCE5-90D79A656858}"/>
                </a:ext>
              </a:extLst>
            </p:cNvPr>
            <p:cNvSpPr/>
            <p:nvPr/>
          </p:nvSpPr>
          <p:spPr>
            <a:xfrm>
              <a:off x="6266027" y="6080810"/>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31CD31"/>
            </a:solidFill>
          </p:spPr>
          <p:txBody>
            <a:bodyPr wrap="square" lIns="0" tIns="0" rIns="0" bIns="0" rtlCol="0"/>
            <a:lstStyle/>
            <a:p>
              <a:endParaRPr/>
            </a:p>
          </p:txBody>
        </p:sp>
        <p:sp>
          <p:nvSpPr>
            <p:cNvPr id="86" name="object 95">
              <a:extLst>
                <a:ext uri="{FF2B5EF4-FFF2-40B4-BE49-F238E27FC236}">
                  <a16:creationId xmlns:a16="http://schemas.microsoft.com/office/drawing/2014/main" id="{D501150D-3062-480C-A508-40F4DE9191DB}"/>
                </a:ext>
              </a:extLst>
            </p:cNvPr>
            <p:cNvSpPr/>
            <p:nvPr/>
          </p:nvSpPr>
          <p:spPr>
            <a:xfrm>
              <a:off x="6316665" y="6016740"/>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p>
          </p:txBody>
        </p:sp>
        <p:pic>
          <p:nvPicPr>
            <p:cNvPr id="87" name="object 96">
              <a:extLst>
                <a:ext uri="{FF2B5EF4-FFF2-40B4-BE49-F238E27FC236}">
                  <a16:creationId xmlns:a16="http://schemas.microsoft.com/office/drawing/2014/main" id="{FDF58C6B-99DD-460C-88FB-2ED40D304EB0}"/>
                </a:ext>
              </a:extLst>
            </p:cNvPr>
            <p:cNvPicPr/>
            <p:nvPr/>
          </p:nvPicPr>
          <p:blipFill>
            <a:blip r:embed="rId4" cstate="print"/>
            <a:stretch>
              <a:fillRect/>
            </a:stretch>
          </p:blipFill>
          <p:spPr>
            <a:xfrm>
              <a:off x="6375002" y="6545290"/>
              <a:ext cx="66954" cy="66954"/>
            </a:xfrm>
            <a:prstGeom prst="rect">
              <a:avLst/>
            </a:prstGeom>
          </p:spPr>
        </p:pic>
        <p:sp>
          <p:nvSpPr>
            <p:cNvPr id="88" name="object 97">
              <a:extLst>
                <a:ext uri="{FF2B5EF4-FFF2-40B4-BE49-F238E27FC236}">
                  <a16:creationId xmlns:a16="http://schemas.microsoft.com/office/drawing/2014/main" id="{7B347834-C94D-4DA9-B29C-23BE8226B69D}"/>
                </a:ext>
              </a:extLst>
            </p:cNvPr>
            <p:cNvSpPr/>
            <p:nvPr/>
          </p:nvSpPr>
          <p:spPr>
            <a:xfrm>
              <a:off x="6371959" y="6030710"/>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p>
          </p:txBody>
        </p:sp>
      </p:grpSp>
      <p:sp>
        <p:nvSpPr>
          <p:cNvPr id="113" name="object 6">
            <a:extLst>
              <a:ext uri="{FF2B5EF4-FFF2-40B4-BE49-F238E27FC236}">
                <a16:creationId xmlns:a16="http://schemas.microsoft.com/office/drawing/2014/main" id="{7142B10B-10AE-4124-A60F-0ADF2199DA19}"/>
              </a:ext>
            </a:extLst>
          </p:cNvPr>
          <p:cNvSpPr txBox="1"/>
          <p:nvPr/>
        </p:nvSpPr>
        <p:spPr>
          <a:xfrm>
            <a:off x="5305543" y="8540770"/>
            <a:ext cx="753109" cy="185948"/>
          </a:xfrm>
          <a:prstGeom prst="rect">
            <a:avLst/>
          </a:prstGeom>
        </p:spPr>
        <p:txBody>
          <a:bodyPr vert="horz" wrap="square" lIns="0" tIns="1651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2700">
              <a:lnSpc>
                <a:spcPct val="100000"/>
              </a:lnSpc>
              <a:spcBef>
                <a:spcPts val="130"/>
              </a:spcBef>
            </a:pPr>
            <a:r>
              <a:rPr lang="ja-JP" altLang="en-US" sz="1100" b="1" spc="30" dirty="0">
                <a:latin typeface="Yu Gothic"/>
                <a:cs typeface="Yu Gothic"/>
              </a:rPr>
              <a:t>检疫</a:t>
            </a:r>
            <a:endParaRPr sz="1100" dirty="0">
              <a:latin typeface="Yu Gothic"/>
              <a:cs typeface="Yu Gothic"/>
            </a:endParaRPr>
          </a:p>
        </p:txBody>
      </p:sp>
      <p:sp>
        <p:nvSpPr>
          <p:cNvPr id="115" name="object 8">
            <a:extLst>
              <a:ext uri="{FF2B5EF4-FFF2-40B4-BE49-F238E27FC236}">
                <a16:creationId xmlns:a16="http://schemas.microsoft.com/office/drawing/2014/main" id="{F036AEA5-D895-48F7-80FE-CEC8BD338F0C}"/>
              </a:ext>
            </a:extLst>
          </p:cNvPr>
          <p:cNvSpPr txBox="1"/>
          <p:nvPr/>
        </p:nvSpPr>
        <p:spPr>
          <a:xfrm>
            <a:off x="6119313" y="6057414"/>
            <a:ext cx="760730" cy="185948"/>
          </a:xfrm>
          <a:prstGeom prst="rect">
            <a:avLst/>
          </a:prstGeom>
        </p:spPr>
        <p:txBody>
          <a:bodyPr vert="horz" wrap="square" lIns="0" tIns="1651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2700">
              <a:lnSpc>
                <a:spcPct val="100000"/>
              </a:lnSpc>
              <a:spcBef>
                <a:spcPts val="130"/>
              </a:spcBef>
            </a:pPr>
            <a:r>
              <a:rPr sz="1100" b="1" spc="95" dirty="0">
                <a:latin typeface="Yu Gothic"/>
                <a:cs typeface="Yu Gothic"/>
              </a:rPr>
              <a:t>〈</a:t>
            </a:r>
            <a:r>
              <a:rPr lang="ja-JP" altLang="en-US" sz="1100" b="1" spc="30" dirty="0">
                <a:latin typeface="Yu Gothic"/>
                <a:cs typeface="Yu Gothic"/>
              </a:rPr>
              <a:t>确认中</a:t>
            </a:r>
            <a:r>
              <a:rPr sz="1100" b="1" spc="30" dirty="0">
                <a:latin typeface="Yu Gothic"/>
                <a:cs typeface="Yu Gothic"/>
              </a:rPr>
              <a:t>〉</a:t>
            </a:r>
            <a:endParaRPr sz="1100" dirty="0">
              <a:latin typeface="Yu Gothic"/>
              <a:cs typeface="Yu Gothic"/>
            </a:endParaRPr>
          </a:p>
        </p:txBody>
      </p:sp>
      <p:grpSp>
        <p:nvGrpSpPr>
          <p:cNvPr id="117" name="グループ化 116">
            <a:extLst>
              <a:ext uri="{FF2B5EF4-FFF2-40B4-BE49-F238E27FC236}">
                <a16:creationId xmlns:a16="http://schemas.microsoft.com/office/drawing/2014/main" id="{3EFE4BB1-6F58-49B4-9103-814031424A6C}"/>
              </a:ext>
            </a:extLst>
          </p:cNvPr>
          <p:cNvGrpSpPr/>
          <p:nvPr/>
        </p:nvGrpSpPr>
        <p:grpSpPr>
          <a:xfrm>
            <a:off x="6008924" y="5497039"/>
            <a:ext cx="368416" cy="564257"/>
            <a:chOff x="6590464" y="3323751"/>
            <a:chExt cx="363220" cy="648335"/>
          </a:xfrm>
        </p:grpSpPr>
        <p:sp>
          <p:nvSpPr>
            <p:cNvPr id="118" name="object 71">
              <a:extLst>
                <a:ext uri="{FF2B5EF4-FFF2-40B4-BE49-F238E27FC236}">
                  <a16:creationId xmlns:a16="http://schemas.microsoft.com/office/drawing/2014/main" id="{65349585-1566-488A-92FA-7855FB4D4954}"/>
                </a:ext>
              </a:extLst>
            </p:cNvPr>
            <p:cNvSpPr/>
            <p:nvPr/>
          </p:nvSpPr>
          <p:spPr>
            <a:xfrm>
              <a:off x="6590464" y="3323751"/>
              <a:ext cx="363220" cy="648335"/>
            </a:xfrm>
            <a:custGeom>
              <a:avLst/>
              <a:gdLst/>
              <a:ahLst/>
              <a:cxnLst/>
              <a:rect l="l" t="t" r="r" b="b"/>
              <a:pathLst>
                <a:path w="363220" h="648335">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p>
          </p:txBody>
        </p:sp>
        <p:sp>
          <p:nvSpPr>
            <p:cNvPr id="119" name="object 72">
              <a:extLst>
                <a:ext uri="{FF2B5EF4-FFF2-40B4-BE49-F238E27FC236}">
                  <a16:creationId xmlns:a16="http://schemas.microsoft.com/office/drawing/2014/main" id="{9CC38149-21EF-45A1-8A58-D7E0D38D3D2B}"/>
                </a:ext>
              </a:extLst>
            </p:cNvPr>
            <p:cNvSpPr/>
            <p:nvPr/>
          </p:nvSpPr>
          <p:spPr>
            <a:xfrm>
              <a:off x="6590464" y="3323751"/>
              <a:ext cx="363220" cy="648335"/>
            </a:xfrm>
            <a:custGeom>
              <a:avLst/>
              <a:gdLst/>
              <a:ahLst/>
              <a:cxnLst/>
              <a:rect l="l" t="t" r="r" b="b"/>
              <a:pathLst>
                <a:path w="363220" h="648335">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p>
          </p:txBody>
        </p:sp>
        <p:sp>
          <p:nvSpPr>
            <p:cNvPr id="120" name="object 73">
              <a:extLst>
                <a:ext uri="{FF2B5EF4-FFF2-40B4-BE49-F238E27FC236}">
                  <a16:creationId xmlns:a16="http://schemas.microsoft.com/office/drawing/2014/main" id="{46DEB22A-6633-43BE-980D-1EF70C4556A4}"/>
                </a:ext>
              </a:extLst>
            </p:cNvPr>
            <p:cNvSpPr/>
            <p:nvPr/>
          </p:nvSpPr>
          <p:spPr>
            <a:xfrm>
              <a:off x="6642775" y="3413078"/>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FF3366"/>
            </a:solidFill>
          </p:spPr>
          <p:txBody>
            <a:bodyPr wrap="square" lIns="0" tIns="0" rIns="0" bIns="0" rtlCol="0"/>
            <a:lstStyle/>
            <a:p>
              <a:endParaRPr/>
            </a:p>
          </p:txBody>
        </p:sp>
        <p:sp>
          <p:nvSpPr>
            <p:cNvPr id="121" name="object 74">
              <a:extLst>
                <a:ext uri="{FF2B5EF4-FFF2-40B4-BE49-F238E27FC236}">
                  <a16:creationId xmlns:a16="http://schemas.microsoft.com/office/drawing/2014/main" id="{A1671DE9-F3B9-42E3-860C-4FDCD583665A}"/>
                </a:ext>
              </a:extLst>
            </p:cNvPr>
            <p:cNvSpPr/>
            <p:nvPr/>
          </p:nvSpPr>
          <p:spPr>
            <a:xfrm>
              <a:off x="6680124" y="3349001"/>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p>
          </p:txBody>
        </p:sp>
        <p:pic>
          <p:nvPicPr>
            <p:cNvPr id="122" name="object 75">
              <a:extLst>
                <a:ext uri="{FF2B5EF4-FFF2-40B4-BE49-F238E27FC236}">
                  <a16:creationId xmlns:a16="http://schemas.microsoft.com/office/drawing/2014/main" id="{F333C6DB-A23E-4E29-A050-D954242CABC6}"/>
                </a:ext>
              </a:extLst>
            </p:cNvPr>
            <p:cNvPicPr/>
            <p:nvPr/>
          </p:nvPicPr>
          <p:blipFill>
            <a:blip r:embed="rId5" cstate="print"/>
            <a:stretch>
              <a:fillRect/>
            </a:stretch>
          </p:blipFill>
          <p:spPr>
            <a:xfrm>
              <a:off x="6738461" y="3877550"/>
              <a:ext cx="66954" cy="66954"/>
            </a:xfrm>
            <a:prstGeom prst="rect">
              <a:avLst/>
            </a:prstGeom>
          </p:spPr>
        </p:pic>
        <p:sp>
          <p:nvSpPr>
            <p:cNvPr id="123" name="object 76">
              <a:extLst>
                <a:ext uri="{FF2B5EF4-FFF2-40B4-BE49-F238E27FC236}">
                  <a16:creationId xmlns:a16="http://schemas.microsoft.com/office/drawing/2014/main" id="{CED6B1E4-7BC8-4E4B-902F-C1E7F3155CCA}"/>
                </a:ext>
              </a:extLst>
            </p:cNvPr>
            <p:cNvSpPr/>
            <p:nvPr/>
          </p:nvSpPr>
          <p:spPr>
            <a:xfrm>
              <a:off x="6735418" y="3362971"/>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p>
          </p:txBody>
        </p:sp>
      </p:grpSp>
      <p:cxnSp>
        <p:nvCxnSpPr>
          <p:cNvPr id="128" name="直線矢印コネクタ 127">
            <a:extLst>
              <a:ext uri="{FF2B5EF4-FFF2-40B4-BE49-F238E27FC236}">
                <a16:creationId xmlns:a16="http://schemas.microsoft.com/office/drawing/2014/main" id="{BEA01A1E-BDCF-47D8-8566-91EB9361A5F8}"/>
              </a:ext>
            </a:extLst>
          </p:cNvPr>
          <p:cNvCxnSpPr>
            <a:cxnSpLocks/>
          </p:cNvCxnSpPr>
          <p:nvPr/>
        </p:nvCxnSpPr>
        <p:spPr>
          <a:xfrm>
            <a:off x="1636196" y="3486241"/>
            <a:ext cx="0" cy="141593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C76559E7-BDFF-4054-BD7C-A94AC2224020}"/>
              </a:ext>
            </a:extLst>
          </p:cNvPr>
          <p:cNvCxnSpPr>
            <a:cxnSpLocks/>
          </p:cNvCxnSpPr>
          <p:nvPr/>
        </p:nvCxnSpPr>
        <p:spPr>
          <a:xfrm flipH="1">
            <a:off x="1636196" y="5194273"/>
            <a:ext cx="5265" cy="89916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a:extLst>
              <a:ext uri="{FF2B5EF4-FFF2-40B4-BE49-F238E27FC236}">
                <a16:creationId xmlns:a16="http://schemas.microsoft.com/office/drawing/2014/main" id="{B492D899-B5F0-4370-956B-4E9DEBF56E45}"/>
              </a:ext>
            </a:extLst>
          </p:cNvPr>
          <p:cNvCxnSpPr>
            <a:cxnSpLocks/>
          </p:cNvCxnSpPr>
          <p:nvPr/>
        </p:nvCxnSpPr>
        <p:spPr>
          <a:xfrm>
            <a:off x="1636196" y="6405069"/>
            <a:ext cx="0" cy="4642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5" name="グループ化 144">
            <a:extLst>
              <a:ext uri="{FF2B5EF4-FFF2-40B4-BE49-F238E27FC236}">
                <a16:creationId xmlns:a16="http://schemas.microsoft.com/office/drawing/2014/main" id="{8D4A11E4-608A-4465-AE4E-68EB74724940}"/>
              </a:ext>
            </a:extLst>
          </p:cNvPr>
          <p:cNvGrpSpPr/>
          <p:nvPr/>
        </p:nvGrpSpPr>
        <p:grpSpPr>
          <a:xfrm>
            <a:off x="1896987" y="7850159"/>
            <a:ext cx="578485" cy="412750"/>
            <a:chOff x="5269618" y="8599392"/>
            <a:chExt cx="578485" cy="412750"/>
          </a:xfrm>
        </p:grpSpPr>
        <p:sp>
          <p:nvSpPr>
            <p:cNvPr id="133" name="object 59">
              <a:extLst>
                <a:ext uri="{FF2B5EF4-FFF2-40B4-BE49-F238E27FC236}">
                  <a16:creationId xmlns:a16="http://schemas.microsoft.com/office/drawing/2014/main" id="{6C7885E1-E6DE-4131-8AD9-3424F64724E8}"/>
                </a:ext>
              </a:extLst>
            </p:cNvPr>
            <p:cNvSpPr/>
            <p:nvPr/>
          </p:nvSpPr>
          <p:spPr>
            <a:xfrm>
              <a:off x="5269618" y="8599392"/>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3333FF"/>
            </a:solidFill>
            <a:ln>
              <a:noFill/>
            </a:ln>
          </p:spPr>
          <p:txBody>
            <a:bodyPr wrap="square" lIns="0" tIns="0" rIns="0" bIns="0" rtlCol="0"/>
            <a:lstStyle/>
            <a:p>
              <a:endParaRPr/>
            </a:p>
          </p:txBody>
        </p:sp>
        <p:sp>
          <p:nvSpPr>
            <p:cNvPr id="134" name="object 60">
              <a:extLst>
                <a:ext uri="{FF2B5EF4-FFF2-40B4-BE49-F238E27FC236}">
                  <a16:creationId xmlns:a16="http://schemas.microsoft.com/office/drawing/2014/main" id="{9E837BDE-943C-4875-A8B2-09F51C077E1E}"/>
                </a:ext>
              </a:extLst>
            </p:cNvPr>
            <p:cNvSpPr txBox="1"/>
            <p:nvPr/>
          </p:nvSpPr>
          <p:spPr>
            <a:xfrm>
              <a:off x="5318999" y="8738475"/>
              <a:ext cx="474980" cy="165430"/>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3333FF"/>
                  </a:solidFill>
                  <a:latin typeface="Yu Gothic"/>
                  <a:cs typeface="Yu Gothic"/>
                </a:rPr>
                <a:t>My</a:t>
              </a:r>
              <a:r>
                <a:rPr sz="1000" b="1" spc="-15" dirty="0">
                  <a:solidFill>
                    <a:srgbClr val="3333FF"/>
                  </a:solidFill>
                  <a:latin typeface="Yu Gothic"/>
                  <a:cs typeface="Yu Gothic"/>
                </a:rPr>
                <a:t>S</a:t>
              </a:r>
              <a:r>
                <a:rPr sz="1000" b="1" spc="-10" dirty="0">
                  <a:solidFill>
                    <a:srgbClr val="3333FF"/>
                  </a:solidFill>
                  <a:latin typeface="Yu Gothic"/>
                  <a:cs typeface="Yu Gothic"/>
                </a:rPr>
                <a:t>OS</a:t>
              </a:r>
              <a:endParaRPr sz="1000" dirty="0">
                <a:solidFill>
                  <a:srgbClr val="3333FF"/>
                </a:solidFill>
                <a:latin typeface="Yu Gothic"/>
                <a:cs typeface="Yu Gothic"/>
              </a:endParaRPr>
            </a:p>
          </p:txBody>
        </p:sp>
      </p:grpSp>
      <p:grpSp>
        <p:nvGrpSpPr>
          <p:cNvPr id="135" name="グループ化 134">
            <a:extLst>
              <a:ext uri="{FF2B5EF4-FFF2-40B4-BE49-F238E27FC236}">
                <a16:creationId xmlns:a16="http://schemas.microsoft.com/office/drawing/2014/main" id="{5BC3186B-239D-49B4-B9E7-D038A0B12342}"/>
              </a:ext>
            </a:extLst>
          </p:cNvPr>
          <p:cNvGrpSpPr/>
          <p:nvPr/>
        </p:nvGrpSpPr>
        <p:grpSpPr>
          <a:xfrm>
            <a:off x="2507309" y="7931236"/>
            <a:ext cx="363220" cy="648335"/>
            <a:chOff x="6227005" y="5991491"/>
            <a:chExt cx="363220" cy="648335"/>
          </a:xfrm>
        </p:grpSpPr>
        <p:sp>
          <p:nvSpPr>
            <p:cNvPr id="136" name="object 92">
              <a:extLst>
                <a:ext uri="{FF2B5EF4-FFF2-40B4-BE49-F238E27FC236}">
                  <a16:creationId xmlns:a16="http://schemas.microsoft.com/office/drawing/2014/main" id="{4029DB24-0F8A-4DE2-92AF-3D6CE968ECEA}"/>
                </a:ext>
              </a:extLst>
            </p:cNvPr>
            <p:cNvSpPr/>
            <p:nvPr/>
          </p:nvSpPr>
          <p:spPr>
            <a:xfrm>
              <a:off x="6227005" y="5991491"/>
              <a:ext cx="363220" cy="648335"/>
            </a:xfrm>
            <a:custGeom>
              <a:avLst/>
              <a:gdLst/>
              <a:ahLst/>
              <a:cxnLst/>
              <a:rect l="l" t="t" r="r" b="b"/>
              <a:pathLst>
                <a:path w="363220" h="648334">
                  <a:moveTo>
                    <a:pt x="334848" y="0"/>
                  </a:moveTo>
                  <a:lnTo>
                    <a:pt x="28105" y="0"/>
                  </a:lnTo>
                  <a:lnTo>
                    <a:pt x="17193" y="2217"/>
                  </a:lnTo>
                  <a:lnTo>
                    <a:pt x="8256" y="8256"/>
                  </a:lnTo>
                  <a:lnTo>
                    <a:pt x="2217" y="17193"/>
                  </a:lnTo>
                  <a:lnTo>
                    <a:pt x="0" y="28105"/>
                  </a:lnTo>
                  <a:lnTo>
                    <a:pt x="0" y="619899"/>
                  </a:lnTo>
                  <a:lnTo>
                    <a:pt x="2217" y="630811"/>
                  </a:lnTo>
                  <a:lnTo>
                    <a:pt x="8256" y="639748"/>
                  </a:lnTo>
                  <a:lnTo>
                    <a:pt x="17193" y="645786"/>
                  </a:lnTo>
                  <a:lnTo>
                    <a:pt x="28105" y="648004"/>
                  </a:lnTo>
                  <a:lnTo>
                    <a:pt x="334848" y="648004"/>
                  </a:lnTo>
                  <a:lnTo>
                    <a:pt x="345760" y="645786"/>
                  </a:lnTo>
                  <a:lnTo>
                    <a:pt x="354696" y="639748"/>
                  </a:lnTo>
                  <a:lnTo>
                    <a:pt x="360735" y="630811"/>
                  </a:lnTo>
                  <a:lnTo>
                    <a:pt x="362953" y="619899"/>
                  </a:lnTo>
                  <a:lnTo>
                    <a:pt x="362953" y="28105"/>
                  </a:lnTo>
                  <a:lnTo>
                    <a:pt x="360735" y="17193"/>
                  </a:lnTo>
                  <a:lnTo>
                    <a:pt x="354696" y="8256"/>
                  </a:lnTo>
                  <a:lnTo>
                    <a:pt x="345760" y="2217"/>
                  </a:lnTo>
                  <a:lnTo>
                    <a:pt x="334848" y="0"/>
                  </a:lnTo>
                  <a:close/>
                </a:path>
              </a:pathLst>
            </a:custGeom>
            <a:solidFill>
              <a:srgbClr val="000000"/>
            </a:solidFill>
          </p:spPr>
          <p:txBody>
            <a:bodyPr wrap="square" lIns="0" tIns="0" rIns="0" bIns="0" rtlCol="0"/>
            <a:lstStyle/>
            <a:p>
              <a:endParaRPr/>
            </a:p>
          </p:txBody>
        </p:sp>
        <p:sp>
          <p:nvSpPr>
            <p:cNvPr id="137" name="object 93">
              <a:extLst>
                <a:ext uri="{FF2B5EF4-FFF2-40B4-BE49-F238E27FC236}">
                  <a16:creationId xmlns:a16="http://schemas.microsoft.com/office/drawing/2014/main" id="{18E3C6DD-5675-42E1-8F22-DCAECF23B91D}"/>
                </a:ext>
              </a:extLst>
            </p:cNvPr>
            <p:cNvSpPr/>
            <p:nvPr/>
          </p:nvSpPr>
          <p:spPr>
            <a:xfrm>
              <a:off x="6227005" y="5991491"/>
              <a:ext cx="363220" cy="648335"/>
            </a:xfrm>
            <a:custGeom>
              <a:avLst/>
              <a:gdLst/>
              <a:ahLst/>
              <a:cxnLst/>
              <a:rect l="l" t="t" r="r" b="b"/>
              <a:pathLst>
                <a:path w="363220" h="648334">
                  <a:moveTo>
                    <a:pt x="362953" y="619899"/>
                  </a:moveTo>
                  <a:lnTo>
                    <a:pt x="360735" y="630811"/>
                  </a:lnTo>
                  <a:lnTo>
                    <a:pt x="354696" y="639748"/>
                  </a:lnTo>
                  <a:lnTo>
                    <a:pt x="345760" y="645786"/>
                  </a:lnTo>
                  <a:lnTo>
                    <a:pt x="334848" y="648004"/>
                  </a:lnTo>
                  <a:lnTo>
                    <a:pt x="28105" y="648004"/>
                  </a:lnTo>
                  <a:lnTo>
                    <a:pt x="17193" y="645786"/>
                  </a:lnTo>
                  <a:lnTo>
                    <a:pt x="8256" y="639748"/>
                  </a:lnTo>
                  <a:lnTo>
                    <a:pt x="2217" y="630811"/>
                  </a:lnTo>
                  <a:lnTo>
                    <a:pt x="0" y="619899"/>
                  </a:lnTo>
                  <a:lnTo>
                    <a:pt x="0" y="28105"/>
                  </a:lnTo>
                  <a:lnTo>
                    <a:pt x="2217" y="17193"/>
                  </a:lnTo>
                  <a:lnTo>
                    <a:pt x="8256" y="8256"/>
                  </a:lnTo>
                  <a:lnTo>
                    <a:pt x="17193" y="2217"/>
                  </a:lnTo>
                  <a:lnTo>
                    <a:pt x="28105" y="0"/>
                  </a:lnTo>
                  <a:lnTo>
                    <a:pt x="334848" y="0"/>
                  </a:lnTo>
                  <a:lnTo>
                    <a:pt x="345760" y="2217"/>
                  </a:lnTo>
                  <a:lnTo>
                    <a:pt x="354696" y="8256"/>
                  </a:lnTo>
                  <a:lnTo>
                    <a:pt x="360735" y="17193"/>
                  </a:lnTo>
                  <a:lnTo>
                    <a:pt x="362953" y="28105"/>
                  </a:lnTo>
                  <a:lnTo>
                    <a:pt x="362953" y="619899"/>
                  </a:lnTo>
                  <a:close/>
                </a:path>
              </a:pathLst>
            </a:custGeom>
            <a:ln w="11226">
              <a:solidFill>
                <a:srgbClr val="000000"/>
              </a:solidFill>
            </a:ln>
          </p:spPr>
          <p:txBody>
            <a:bodyPr wrap="square" lIns="0" tIns="0" rIns="0" bIns="0" rtlCol="0"/>
            <a:lstStyle/>
            <a:p>
              <a:endParaRPr/>
            </a:p>
          </p:txBody>
        </p:sp>
        <p:sp>
          <p:nvSpPr>
            <p:cNvPr id="138" name="object 94">
              <a:extLst>
                <a:ext uri="{FF2B5EF4-FFF2-40B4-BE49-F238E27FC236}">
                  <a16:creationId xmlns:a16="http://schemas.microsoft.com/office/drawing/2014/main" id="{005081F0-254D-4F9B-B3AC-70352A1C40C0}"/>
                </a:ext>
              </a:extLst>
            </p:cNvPr>
            <p:cNvSpPr/>
            <p:nvPr/>
          </p:nvSpPr>
          <p:spPr>
            <a:xfrm>
              <a:off x="6266026" y="6080810"/>
              <a:ext cx="285115" cy="424180"/>
            </a:xfrm>
            <a:custGeom>
              <a:avLst/>
              <a:gdLst/>
              <a:ahLst/>
              <a:cxnLst/>
              <a:rect l="l" t="t" r="r" b="b"/>
              <a:pathLst>
                <a:path w="285115" h="424179">
                  <a:moveTo>
                    <a:pt x="284911" y="0"/>
                  </a:moveTo>
                  <a:lnTo>
                    <a:pt x="0" y="0"/>
                  </a:lnTo>
                  <a:lnTo>
                    <a:pt x="0" y="423760"/>
                  </a:lnTo>
                  <a:lnTo>
                    <a:pt x="284911" y="423760"/>
                  </a:lnTo>
                  <a:lnTo>
                    <a:pt x="284911" y="0"/>
                  </a:lnTo>
                  <a:close/>
                </a:path>
              </a:pathLst>
            </a:custGeom>
            <a:solidFill>
              <a:srgbClr val="3333FF"/>
            </a:solidFill>
          </p:spPr>
          <p:txBody>
            <a:bodyPr wrap="square" lIns="0" tIns="0" rIns="0" bIns="0" rtlCol="0"/>
            <a:lstStyle/>
            <a:p>
              <a:endParaRPr/>
            </a:p>
          </p:txBody>
        </p:sp>
        <p:sp>
          <p:nvSpPr>
            <p:cNvPr id="139" name="object 95">
              <a:extLst>
                <a:ext uri="{FF2B5EF4-FFF2-40B4-BE49-F238E27FC236}">
                  <a16:creationId xmlns:a16="http://schemas.microsoft.com/office/drawing/2014/main" id="{A1B1B682-97CC-4844-A336-EF9FA6444DD4}"/>
                </a:ext>
              </a:extLst>
            </p:cNvPr>
            <p:cNvSpPr/>
            <p:nvPr/>
          </p:nvSpPr>
          <p:spPr>
            <a:xfrm>
              <a:off x="6316665" y="6016740"/>
              <a:ext cx="28575" cy="27940"/>
            </a:xfrm>
            <a:custGeom>
              <a:avLst/>
              <a:gdLst/>
              <a:ahLst/>
              <a:cxnLst/>
              <a:rect l="l" t="t" r="r" b="b"/>
              <a:pathLst>
                <a:path w="28575" h="27939">
                  <a:moveTo>
                    <a:pt x="21691" y="0"/>
                  </a:moveTo>
                  <a:lnTo>
                    <a:pt x="6261" y="0"/>
                  </a:lnTo>
                  <a:lnTo>
                    <a:pt x="0" y="6248"/>
                  </a:lnTo>
                  <a:lnTo>
                    <a:pt x="0" y="21691"/>
                  </a:lnTo>
                  <a:lnTo>
                    <a:pt x="6261" y="27940"/>
                  </a:lnTo>
                  <a:lnTo>
                    <a:pt x="21691" y="27940"/>
                  </a:lnTo>
                  <a:lnTo>
                    <a:pt x="27952" y="21691"/>
                  </a:lnTo>
                  <a:lnTo>
                    <a:pt x="27952" y="13970"/>
                  </a:lnTo>
                  <a:lnTo>
                    <a:pt x="27952" y="6248"/>
                  </a:lnTo>
                  <a:lnTo>
                    <a:pt x="21691" y="0"/>
                  </a:lnTo>
                  <a:close/>
                </a:path>
              </a:pathLst>
            </a:custGeom>
            <a:solidFill>
              <a:srgbClr val="FFFFFF"/>
            </a:solidFill>
          </p:spPr>
          <p:txBody>
            <a:bodyPr wrap="square" lIns="0" tIns="0" rIns="0" bIns="0" rtlCol="0"/>
            <a:lstStyle/>
            <a:p>
              <a:endParaRPr/>
            </a:p>
          </p:txBody>
        </p:sp>
        <p:pic>
          <p:nvPicPr>
            <p:cNvPr id="140" name="object 96">
              <a:extLst>
                <a:ext uri="{FF2B5EF4-FFF2-40B4-BE49-F238E27FC236}">
                  <a16:creationId xmlns:a16="http://schemas.microsoft.com/office/drawing/2014/main" id="{8C1596CB-CB7E-4942-B354-3B5F9C19D8D8}"/>
                </a:ext>
              </a:extLst>
            </p:cNvPr>
            <p:cNvPicPr/>
            <p:nvPr/>
          </p:nvPicPr>
          <p:blipFill>
            <a:blip r:embed="rId4" cstate="print"/>
            <a:stretch>
              <a:fillRect/>
            </a:stretch>
          </p:blipFill>
          <p:spPr>
            <a:xfrm>
              <a:off x="6375002" y="6545290"/>
              <a:ext cx="66954" cy="66954"/>
            </a:xfrm>
            <a:prstGeom prst="rect">
              <a:avLst/>
            </a:prstGeom>
          </p:spPr>
        </p:pic>
        <p:sp>
          <p:nvSpPr>
            <p:cNvPr id="141" name="object 97">
              <a:extLst>
                <a:ext uri="{FF2B5EF4-FFF2-40B4-BE49-F238E27FC236}">
                  <a16:creationId xmlns:a16="http://schemas.microsoft.com/office/drawing/2014/main" id="{77F70C4A-7B36-4E8D-A315-A69CAC02A0A5}"/>
                </a:ext>
              </a:extLst>
            </p:cNvPr>
            <p:cNvSpPr/>
            <p:nvPr/>
          </p:nvSpPr>
          <p:spPr>
            <a:xfrm>
              <a:off x="6371959" y="6030710"/>
              <a:ext cx="131445" cy="0"/>
            </a:xfrm>
            <a:custGeom>
              <a:avLst/>
              <a:gdLst/>
              <a:ahLst/>
              <a:cxnLst/>
              <a:rect l="l" t="t" r="r" b="b"/>
              <a:pathLst>
                <a:path w="131445">
                  <a:moveTo>
                    <a:pt x="0" y="0"/>
                  </a:moveTo>
                  <a:lnTo>
                    <a:pt x="131241" y="0"/>
                  </a:lnTo>
                </a:path>
              </a:pathLst>
            </a:custGeom>
            <a:ln w="8432">
              <a:solidFill>
                <a:srgbClr val="FFFFFF"/>
              </a:solidFill>
            </a:ln>
          </p:spPr>
          <p:txBody>
            <a:bodyPr wrap="square" lIns="0" tIns="0" rIns="0" bIns="0" rtlCol="0"/>
            <a:lstStyle/>
            <a:p>
              <a:endParaRPr/>
            </a:p>
          </p:txBody>
        </p:sp>
      </p:grpSp>
      <p:sp>
        <p:nvSpPr>
          <p:cNvPr id="143" name="object 22">
            <a:extLst>
              <a:ext uri="{FF2B5EF4-FFF2-40B4-BE49-F238E27FC236}">
                <a16:creationId xmlns:a16="http://schemas.microsoft.com/office/drawing/2014/main" id="{4462CDDC-DF22-46F7-8CBC-4B1056C69454}"/>
              </a:ext>
            </a:extLst>
          </p:cNvPr>
          <p:cNvSpPr txBox="1"/>
          <p:nvPr/>
        </p:nvSpPr>
        <p:spPr>
          <a:xfrm>
            <a:off x="724308" y="9511297"/>
            <a:ext cx="2281912" cy="356316"/>
          </a:xfrm>
          <a:prstGeom prst="rect">
            <a:avLst/>
          </a:prstGeom>
        </p:spPr>
        <p:txBody>
          <a:bodyPr vert="horz" wrap="square" lIns="0" tIns="11430" rIns="0" bIns="0" rtlCol="0">
            <a:spAutoFit/>
          </a:bodyPr>
          <a:lstStyle/>
          <a:p>
            <a:pPr marL="156210" marR="5080" indent="-144145">
              <a:lnSpc>
                <a:spcPct val="103099"/>
              </a:lnSpc>
              <a:spcBef>
                <a:spcPts val="90"/>
              </a:spcBef>
            </a:pPr>
            <a:r>
              <a:rPr sz="1100" b="1" spc="30" dirty="0">
                <a:solidFill>
                  <a:srgbClr val="D52C4F"/>
                </a:solidFill>
                <a:latin typeface="Yu Gothic"/>
                <a:cs typeface="Yu Gothic"/>
              </a:rPr>
              <a:t>※</a:t>
            </a:r>
            <a:r>
              <a:rPr lang="zh-CN" altLang="en-US" sz="1100" b="1" spc="30" dirty="0">
                <a:solidFill>
                  <a:srgbClr val="D52C4F"/>
                </a:solidFill>
                <a:latin typeface="Yu Gothic"/>
                <a:cs typeface="Yu Gothic"/>
              </a:rPr>
              <a:t>注册审查需要一定的时间。</a:t>
            </a:r>
            <a:r>
              <a:rPr lang="en-US" altLang="zh-CN" sz="1100" b="1" spc="30" dirty="0">
                <a:solidFill>
                  <a:srgbClr val="D52C4F"/>
                </a:solidFill>
                <a:latin typeface="Yu Gothic"/>
                <a:cs typeface="Yu Gothic"/>
              </a:rPr>
              <a:t/>
            </a:r>
            <a:br>
              <a:rPr lang="en-US" altLang="zh-CN" sz="1100" b="1" spc="30" dirty="0">
                <a:solidFill>
                  <a:srgbClr val="D52C4F"/>
                </a:solidFill>
                <a:latin typeface="Yu Gothic"/>
                <a:cs typeface="Yu Gothic"/>
              </a:rPr>
            </a:br>
            <a:r>
              <a:rPr lang="zh-CN" altLang="en-US" sz="1100" b="1" spc="30" dirty="0">
                <a:solidFill>
                  <a:srgbClr val="D52C4F"/>
                </a:solidFill>
                <a:latin typeface="Yu Gothic"/>
                <a:cs typeface="Yu Gothic"/>
              </a:rPr>
              <a:t>详情请参阅主页</a:t>
            </a:r>
            <a:endParaRPr sz="1100" dirty="0">
              <a:latin typeface="Yu Gothic"/>
              <a:cs typeface="Yu Gothic"/>
            </a:endParaRPr>
          </a:p>
        </p:txBody>
      </p:sp>
      <p:pic>
        <p:nvPicPr>
          <p:cNvPr id="154" name="図 153">
            <a:extLst>
              <a:ext uri="{FF2B5EF4-FFF2-40B4-BE49-F238E27FC236}">
                <a16:creationId xmlns:a16="http://schemas.microsoft.com/office/drawing/2014/main" id="{91B38B61-857A-419D-8597-1B73224DA2F9}"/>
              </a:ext>
            </a:extLst>
          </p:cNvPr>
          <p:cNvPicPr>
            <a:picLocks noChangeAspect="1"/>
          </p:cNvPicPr>
          <p:nvPr/>
        </p:nvPicPr>
        <p:blipFill rotWithShape="1">
          <a:blip r:embed="rId6"/>
          <a:srcRect r="4903"/>
          <a:stretch/>
        </p:blipFill>
        <p:spPr>
          <a:xfrm>
            <a:off x="520473" y="7337787"/>
            <a:ext cx="973824" cy="385981"/>
          </a:xfrm>
          <a:prstGeom prst="rect">
            <a:avLst/>
          </a:prstGeom>
        </p:spPr>
      </p:pic>
      <p:sp>
        <p:nvSpPr>
          <p:cNvPr id="162" name="吹き出し: 角を丸めた四角形 161">
            <a:extLst>
              <a:ext uri="{FF2B5EF4-FFF2-40B4-BE49-F238E27FC236}">
                <a16:creationId xmlns:a16="http://schemas.microsoft.com/office/drawing/2014/main" id="{E657F3A6-5EDF-4160-8348-861296CEBC43}"/>
              </a:ext>
            </a:extLst>
          </p:cNvPr>
          <p:cNvSpPr/>
          <p:nvPr/>
        </p:nvSpPr>
        <p:spPr>
          <a:xfrm>
            <a:off x="6842920" y="5056463"/>
            <a:ext cx="548337" cy="414312"/>
          </a:xfrm>
          <a:prstGeom prst="wedgeRoundRectCallout">
            <a:avLst>
              <a:gd name="adj1" fmla="val -72437"/>
              <a:gd name="adj2" fmla="val 38112"/>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200" dirty="0"/>
              <a:t>红色</a:t>
            </a:r>
            <a:endParaRPr kumimoji="1" lang="en-US" altLang="ja-JP" sz="1200" dirty="0"/>
          </a:p>
          <a:p>
            <a:pPr algn="ctr"/>
            <a:r>
              <a:rPr kumimoji="1" lang="ja-JP" altLang="en-US" sz="1200" dirty="0"/>
              <a:t>页面</a:t>
            </a:r>
          </a:p>
        </p:txBody>
      </p:sp>
      <p:sp>
        <p:nvSpPr>
          <p:cNvPr id="166" name="object 40">
            <a:extLst>
              <a:ext uri="{FF2B5EF4-FFF2-40B4-BE49-F238E27FC236}">
                <a16:creationId xmlns:a16="http://schemas.microsoft.com/office/drawing/2014/main" id="{AAC7B0C2-AC5A-4BD0-83D5-5479F0D368C1}"/>
              </a:ext>
            </a:extLst>
          </p:cNvPr>
          <p:cNvSpPr txBox="1"/>
          <p:nvPr/>
        </p:nvSpPr>
        <p:spPr>
          <a:xfrm>
            <a:off x="1561735" y="8921591"/>
            <a:ext cx="5448665" cy="367408"/>
          </a:xfrm>
          <a:prstGeom prst="rect">
            <a:avLst/>
          </a:prstGeom>
        </p:spPr>
        <p:txBody>
          <a:bodyPr vert="horz" wrap="square" lIns="0" tIns="15875" rIns="0" bIns="0" rtlCol="0" anchor="t">
            <a:spAutoFit/>
          </a:bodyPr>
          <a:lstStyle/>
          <a:p>
            <a:pPr marL="12700">
              <a:spcBef>
                <a:spcPts val="125"/>
              </a:spcBef>
            </a:pPr>
            <a:r>
              <a:rPr lang="zh-CN" altLang="en-US" sz="1100" b="1" spc="-5" dirty="0">
                <a:solidFill>
                  <a:srgbClr val="D52C4F"/>
                </a:solidFill>
                <a:latin typeface="Yu Gothic"/>
                <a:ea typeface="游ゴシック"/>
                <a:cs typeface="Yu Gothic"/>
              </a:rPr>
              <a:t>到达时请向检疫官出示</a:t>
            </a:r>
            <a:r>
              <a:rPr lang="en-US" altLang="zh-CN" sz="1100" b="1" spc="-5" dirty="0" err="1">
                <a:solidFill>
                  <a:srgbClr val="D52C4F"/>
                </a:solidFill>
                <a:latin typeface="Yu Gothic"/>
                <a:ea typeface="游ゴシック"/>
                <a:cs typeface="Yu Gothic"/>
              </a:rPr>
              <a:t>MySOS</a:t>
            </a:r>
            <a:r>
              <a:rPr lang="zh-CN" altLang="en-US" sz="1100" b="1" spc="-5" dirty="0">
                <a:solidFill>
                  <a:srgbClr val="D52C4F"/>
                </a:solidFill>
                <a:latin typeface="Yu Gothic"/>
                <a:ea typeface="游ゴシック"/>
                <a:cs typeface="Yu Gothic"/>
              </a:rPr>
              <a:t>网页版登录后的页面或应用程序页面。</a:t>
            </a:r>
            <a:endParaRPr lang="en-US" altLang="zh-CN" sz="1100" b="1" spc="-5" dirty="0">
              <a:solidFill>
                <a:srgbClr val="D52C4F"/>
              </a:solidFill>
              <a:latin typeface="Yu Gothic"/>
              <a:ea typeface="游ゴシック"/>
              <a:cs typeface="Yu Gothic"/>
            </a:endParaRPr>
          </a:p>
          <a:p>
            <a:pPr marL="12700">
              <a:spcBef>
                <a:spcPts val="125"/>
              </a:spcBef>
            </a:pPr>
            <a:r>
              <a:rPr lang="zh-CN" altLang="en-US" sz="1100" b="1" spc="-5" dirty="0">
                <a:solidFill>
                  <a:srgbClr val="D52C4F"/>
                </a:solidFill>
                <a:latin typeface="Yu Gothic"/>
                <a:ea typeface="游ゴシック"/>
                <a:cs typeface="Yu Gothic"/>
              </a:rPr>
              <a:t>没有携带智能手机等不得已的情况下，请出示事先打印的纸质版。</a:t>
            </a:r>
            <a:endParaRPr lang="ja-JP" altLang="en-US" sz="1100" b="1" spc="-5" dirty="0">
              <a:solidFill>
                <a:srgbClr val="D52C4F"/>
              </a:solidFill>
              <a:latin typeface="Yu Gothic"/>
              <a:ea typeface="游ゴシック"/>
              <a:cs typeface="Yu Gothic"/>
            </a:endParaRPr>
          </a:p>
        </p:txBody>
      </p:sp>
      <p:sp>
        <p:nvSpPr>
          <p:cNvPr id="3" name="テキスト ボックス 2">
            <a:extLst>
              <a:ext uri="{FF2B5EF4-FFF2-40B4-BE49-F238E27FC236}">
                <a16:creationId xmlns:a16="http://schemas.microsoft.com/office/drawing/2014/main" id="{290F89CC-FD4C-45AC-B52D-45E24D972638}"/>
              </a:ext>
            </a:extLst>
          </p:cNvPr>
          <p:cNvSpPr txBox="1"/>
          <p:nvPr/>
        </p:nvSpPr>
        <p:spPr>
          <a:xfrm>
            <a:off x="567302" y="1196263"/>
            <a:ext cx="6393831" cy="253916"/>
          </a:xfrm>
          <a:prstGeom prst="rect">
            <a:avLst/>
          </a:prstGeom>
          <a:noFill/>
        </p:spPr>
        <p:txBody>
          <a:bodyPr wrap="square" rtlCol="0">
            <a:spAutoFit/>
          </a:bodyPr>
          <a:lstStyle/>
          <a:p>
            <a:pPr algn="ctr"/>
            <a:r>
              <a:rPr lang="zh-CN" altLang="en-US" sz="1050" b="1" spc="35" dirty="0">
                <a:latin typeface="Yu Gothic"/>
                <a:ea typeface="游ゴシック"/>
                <a:cs typeface="Yu Gothic"/>
              </a:rPr>
              <a:t>所谓快速通道就是在入境日本之前，通过网页版或应用程序事先完成一部分检疫手续。</a:t>
            </a:r>
            <a:endParaRPr lang="ja-JP" altLang="en-US" sz="1050" dirty="0">
              <a:latin typeface="Yu Gothic"/>
              <a:cs typeface="Yu Gothic"/>
            </a:endParaRPr>
          </a:p>
        </p:txBody>
      </p:sp>
      <p:sp>
        <p:nvSpPr>
          <p:cNvPr id="7" name="テキスト ボックス 6">
            <a:extLst>
              <a:ext uri="{FF2B5EF4-FFF2-40B4-BE49-F238E27FC236}">
                <a16:creationId xmlns:a16="http://schemas.microsoft.com/office/drawing/2014/main" id="{68DD6DC0-481E-473C-89C8-BADD91E1C52C}"/>
              </a:ext>
            </a:extLst>
          </p:cNvPr>
          <p:cNvSpPr txBox="1"/>
          <p:nvPr/>
        </p:nvSpPr>
        <p:spPr>
          <a:xfrm>
            <a:off x="286712" y="1595223"/>
            <a:ext cx="6689010" cy="584775"/>
          </a:xfrm>
          <a:prstGeom prst="rect">
            <a:avLst/>
          </a:prstGeom>
          <a:noFill/>
        </p:spPr>
        <p:txBody>
          <a:bodyPr wrap="square" rtlCol="0">
            <a:spAutoFit/>
          </a:bodyPr>
          <a:lstStyle/>
          <a:p>
            <a:pPr algn="ctr"/>
            <a:r>
              <a:rPr kumimoji="1" lang="zh-CN" altLang="en-US" sz="3200" b="1" dirty="0">
                <a:latin typeface="游ゴシック" panose="020B0400000000000000" pitchFamily="50" charset="-128"/>
                <a:ea typeface="游ゴシック" panose="020B0400000000000000" pitchFamily="50" charset="-128"/>
              </a:rPr>
              <a:t>请使用快速通道</a:t>
            </a:r>
            <a:endParaRPr kumimoji="1" lang="ja-JP" altLang="en-US" sz="3200" b="1" dirty="0">
              <a:latin typeface="游ゴシック" panose="020B0400000000000000" pitchFamily="50" charset="-128"/>
              <a:ea typeface="游ゴシック" panose="020B0400000000000000" pitchFamily="50" charset="-128"/>
            </a:endParaRPr>
          </a:p>
        </p:txBody>
      </p:sp>
      <p:sp>
        <p:nvSpPr>
          <p:cNvPr id="14" name="テキスト ボックス 13">
            <a:extLst>
              <a:ext uri="{FF2B5EF4-FFF2-40B4-BE49-F238E27FC236}">
                <a16:creationId xmlns:a16="http://schemas.microsoft.com/office/drawing/2014/main" id="{78B175DA-B430-45DB-B2DE-2E3286458F26}"/>
              </a:ext>
            </a:extLst>
          </p:cNvPr>
          <p:cNvSpPr txBox="1"/>
          <p:nvPr/>
        </p:nvSpPr>
        <p:spPr>
          <a:xfrm>
            <a:off x="2614020" y="9533574"/>
            <a:ext cx="3136884" cy="369332"/>
          </a:xfrm>
          <a:prstGeom prst="rect">
            <a:avLst/>
          </a:prstGeom>
          <a:noFill/>
        </p:spPr>
        <p:txBody>
          <a:bodyPr wrap="none" rtlCol="0">
            <a:spAutoFit/>
          </a:bodyPr>
          <a:lstStyle/>
          <a:p>
            <a:r>
              <a:rPr kumimoji="1" lang="en-US" altLang="ja-JP" dirty="0">
                <a:hlinkClick r:id="rId7"/>
              </a:rPr>
              <a:t>www.hco.mhlw.go.jp/fasttrack/</a:t>
            </a:r>
            <a:endParaRPr kumimoji="1" lang="ja-JP" altLang="en-US" dirty="0"/>
          </a:p>
        </p:txBody>
      </p:sp>
      <p:sp>
        <p:nvSpPr>
          <p:cNvPr id="102" name="吹き出し: 角を丸めた四角形 101">
            <a:extLst>
              <a:ext uri="{FF2B5EF4-FFF2-40B4-BE49-F238E27FC236}">
                <a16:creationId xmlns:a16="http://schemas.microsoft.com/office/drawing/2014/main" id="{B84F5E0E-F867-4664-A962-A54AA617FC49}"/>
              </a:ext>
            </a:extLst>
          </p:cNvPr>
          <p:cNvSpPr/>
          <p:nvPr/>
        </p:nvSpPr>
        <p:spPr>
          <a:xfrm>
            <a:off x="1781189" y="8313498"/>
            <a:ext cx="577851" cy="396000"/>
          </a:xfrm>
          <a:prstGeom prst="wedgeRoundRectCallout">
            <a:avLst>
              <a:gd name="adj1" fmla="val 95079"/>
              <a:gd name="adj2" fmla="val -51008"/>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200" dirty="0"/>
              <a:t>蓝色</a:t>
            </a:r>
            <a:endParaRPr kumimoji="1" lang="en-US" altLang="ja-JP" sz="1200" dirty="0"/>
          </a:p>
          <a:p>
            <a:pPr algn="ctr"/>
            <a:r>
              <a:rPr kumimoji="1" lang="ja-JP" altLang="en-US" sz="1200" dirty="0"/>
              <a:t>页面</a:t>
            </a:r>
          </a:p>
        </p:txBody>
      </p:sp>
      <p:sp>
        <p:nvSpPr>
          <p:cNvPr id="111" name="吹き出し: 角を丸めた四角形 110">
            <a:extLst>
              <a:ext uri="{FF2B5EF4-FFF2-40B4-BE49-F238E27FC236}">
                <a16:creationId xmlns:a16="http://schemas.microsoft.com/office/drawing/2014/main" id="{DB29DF13-58DE-410D-8521-73D212C59B73}"/>
              </a:ext>
            </a:extLst>
          </p:cNvPr>
          <p:cNvSpPr/>
          <p:nvPr/>
        </p:nvSpPr>
        <p:spPr>
          <a:xfrm>
            <a:off x="3067643" y="8329315"/>
            <a:ext cx="577851" cy="396000"/>
          </a:xfrm>
          <a:prstGeom prst="wedgeRoundRectCallout">
            <a:avLst>
              <a:gd name="adj1" fmla="val 95079"/>
              <a:gd name="adj2" fmla="val -51008"/>
              <a:gd name="adj3" fmla="val 16667"/>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200" dirty="0"/>
              <a:t>绿色</a:t>
            </a:r>
            <a:endParaRPr kumimoji="1" lang="en-US" altLang="ja-JP" sz="1200" dirty="0"/>
          </a:p>
          <a:p>
            <a:pPr algn="ctr"/>
            <a:r>
              <a:rPr kumimoji="1" lang="ja-JP" altLang="en-US" sz="1200" dirty="0"/>
              <a:t>页面</a:t>
            </a:r>
          </a:p>
        </p:txBody>
      </p:sp>
      <p:sp>
        <p:nvSpPr>
          <p:cNvPr id="114" name="正方形/長方形 113">
            <a:extLst>
              <a:ext uri="{FF2B5EF4-FFF2-40B4-BE49-F238E27FC236}">
                <a16:creationId xmlns:a16="http://schemas.microsoft.com/office/drawing/2014/main" id="{DE4EE218-21B7-4632-B099-2CDF532FEB21}"/>
              </a:ext>
            </a:extLst>
          </p:cNvPr>
          <p:cNvSpPr/>
          <p:nvPr/>
        </p:nvSpPr>
        <p:spPr>
          <a:xfrm>
            <a:off x="3351658" y="9311215"/>
            <a:ext cx="3071219" cy="231474"/>
          </a:xfrm>
          <a:prstGeom prst="rect">
            <a:avLst/>
          </a:prstGeom>
        </p:spPr>
        <p:txBody>
          <a:bodyPr wrap="square">
            <a:spAutoFit/>
          </a:bodyPr>
          <a:lstStyle/>
          <a:p>
            <a:pPr marL="326390" marR="5080">
              <a:lnSpc>
                <a:spcPct val="103099"/>
              </a:lnSpc>
              <a:spcBef>
                <a:spcPts val="710"/>
              </a:spcBef>
            </a:pPr>
            <a:r>
              <a:rPr lang="zh-CN" altLang="en-US" sz="900" b="1" spc="5" dirty="0">
                <a:latin typeface="Yu Gothic"/>
                <a:cs typeface="Yu Gothic"/>
              </a:rPr>
              <a:t>快速通道主页在此</a:t>
            </a:r>
            <a:endParaRPr lang="ja-JP" altLang="en-US" sz="900" dirty="0">
              <a:latin typeface="Yu Gothic"/>
              <a:cs typeface="Yu Gothic"/>
            </a:endParaRPr>
          </a:p>
        </p:txBody>
      </p:sp>
      <p:grpSp>
        <p:nvGrpSpPr>
          <p:cNvPr id="126" name="グループ化 125">
            <a:extLst>
              <a:ext uri="{FF2B5EF4-FFF2-40B4-BE49-F238E27FC236}">
                <a16:creationId xmlns:a16="http://schemas.microsoft.com/office/drawing/2014/main" id="{46AAB896-523C-4805-BC5F-2708FC606C2B}"/>
              </a:ext>
            </a:extLst>
          </p:cNvPr>
          <p:cNvGrpSpPr/>
          <p:nvPr/>
        </p:nvGrpSpPr>
        <p:grpSpPr>
          <a:xfrm>
            <a:off x="6169212" y="5086232"/>
            <a:ext cx="578485" cy="412750"/>
            <a:chOff x="5593768" y="4158631"/>
            <a:chExt cx="578485" cy="412750"/>
          </a:xfrm>
        </p:grpSpPr>
        <p:sp>
          <p:nvSpPr>
            <p:cNvPr id="127" name="object 59">
              <a:extLst>
                <a:ext uri="{FF2B5EF4-FFF2-40B4-BE49-F238E27FC236}">
                  <a16:creationId xmlns:a16="http://schemas.microsoft.com/office/drawing/2014/main" id="{48FDCBB4-A822-4EBA-A45E-CFE55BC62AC5}"/>
                </a:ext>
              </a:extLst>
            </p:cNvPr>
            <p:cNvSpPr/>
            <p:nvPr/>
          </p:nvSpPr>
          <p:spPr>
            <a:xfrm>
              <a:off x="5593768" y="4158631"/>
              <a:ext cx="578485" cy="412750"/>
            </a:xfrm>
            <a:custGeom>
              <a:avLst/>
              <a:gdLst/>
              <a:ahLst/>
              <a:cxnLst/>
              <a:rect l="l" t="t" r="r" b="b"/>
              <a:pathLst>
                <a:path w="578485" h="412750">
                  <a:moveTo>
                    <a:pt x="288925" y="0"/>
                  </a:moveTo>
                  <a:lnTo>
                    <a:pt x="237055" y="3328"/>
                  </a:lnTo>
                  <a:lnTo>
                    <a:pt x="188209" y="12922"/>
                  </a:lnTo>
                  <a:lnTo>
                    <a:pt x="143208" y="28194"/>
                  </a:lnTo>
                  <a:lnTo>
                    <a:pt x="102876" y="48558"/>
                  </a:lnTo>
                  <a:lnTo>
                    <a:pt x="68032" y="73426"/>
                  </a:lnTo>
                  <a:lnTo>
                    <a:pt x="39501" y="102213"/>
                  </a:lnTo>
                  <a:lnTo>
                    <a:pt x="18104" y="134330"/>
                  </a:lnTo>
                  <a:lnTo>
                    <a:pt x="0" y="206209"/>
                  </a:lnTo>
                  <a:lnTo>
                    <a:pt x="4663" y="243231"/>
                  </a:lnTo>
                  <a:lnTo>
                    <a:pt x="39501" y="310215"/>
                  </a:lnTo>
                  <a:lnTo>
                    <a:pt x="68032" y="339003"/>
                  </a:lnTo>
                  <a:lnTo>
                    <a:pt x="102876" y="363872"/>
                  </a:lnTo>
                  <a:lnTo>
                    <a:pt x="143208" y="384237"/>
                  </a:lnTo>
                  <a:lnTo>
                    <a:pt x="188209" y="399510"/>
                  </a:lnTo>
                  <a:lnTo>
                    <a:pt x="237055" y="409104"/>
                  </a:lnTo>
                  <a:lnTo>
                    <a:pt x="288925" y="412432"/>
                  </a:lnTo>
                  <a:lnTo>
                    <a:pt x="340794" y="409104"/>
                  </a:lnTo>
                  <a:lnTo>
                    <a:pt x="389642" y="399510"/>
                  </a:lnTo>
                  <a:lnTo>
                    <a:pt x="404629" y="394423"/>
                  </a:lnTo>
                  <a:lnTo>
                    <a:pt x="288925" y="394423"/>
                  </a:lnTo>
                  <a:lnTo>
                    <a:pt x="234322" y="390597"/>
                  </a:lnTo>
                  <a:lnTo>
                    <a:pt x="183466" y="379624"/>
                  </a:lnTo>
                  <a:lnTo>
                    <a:pt x="137445" y="362263"/>
                  </a:lnTo>
                  <a:lnTo>
                    <a:pt x="97348" y="339274"/>
                  </a:lnTo>
                  <a:lnTo>
                    <a:pt x="64265" y="311415"/>
                  </a:lnTo>
                  <a:lnTo>
                    <a:pt x="39286" y="279445"/>
                  </a:lnTo>
                  <a:lnTo>
                    <a:pt x="23500" y="244123"/>
                  </a:lnTo>
                  <a:lnTo>
                    <a:pt x="17995" y="206209"/>
                  </a:lnTo>
                  <a:lnTo>
                    <a:pt x="23500" y="168295"/>
                  </a:lnTo>
                  <a:lnTo>
                    <a:pt x="39286" y="132974"/>
                  </a:lnTo>
                  <a:lnTo>
                    <a:pt x="64265" y="101004"/>
                  </a:lnTo>
                  <a:lnTo>
                    <a:pt x="97348" y="73145"/>
                  </a:lnTo>
                  <a:lnTo>
                    <a:pt x="137445" y="50156"/>
                  </a:lnTo>
                  <a:lnTo>
                    <a:pt x="183466" y="32795"/>
                  </a:lnTo>
                  <a:lnTo>
                    <a:pt x="234322" y="21822"/>
                  </a:lnTo>
                  <a:lnTo>
                    <a:pt x="288925" y="17995"/>
                  </a:lnTo>
                  <a:lnTo>
                    <a:pt x="404592" y="17995"/>
                  </a:lnTo>
                  <a:lnTo>
                    <a:pt x="389642" y="12922"/>
                  </a:lnTo>
                  <a:lnTo>
                    <a:pt x="340794" y="3328"/>
                  </a:lnTo>
                  <a:lnTo>
                    <a:pt x="288925" y="0"/>
                  </a:lnTo>
                  <a:close/>
                </a:path>
                <a:path w="578485" h="412750">
                  <a:moveTo>
                    <a:pt x="404592" y="17995"/>
                  </a:moveTo>
                  <a:lnTo>
                    <a:pt x="288925" y="17995"/>
                  </a:lnTo>
                  <a:lnTo>
                    <a:pt x="343527" y="21822"/>
                  </a:lnTo>
                  <a:lnTo>
                    <a:pt x="394383" y="32795"/>
                  </a:lnTo>
                  <a:lnTo>
                    <a:pt x="440404" y="50156"/>
                  </a:lnTo>
                  <a:lnTo>
                    <a:pt x="480501" y="73145"/>
                  </a:lnTo>
                  <a:lnTo>
                    <a:pt x="513584" y="101004"/>
                  </a:lnTo>
                  <a:lnTo>
                    <a:pt x="538563" y="132974"/>
                  </a:lnTo>
                  <a:lnTo>
                    <a:pt x="554349" y="168295"/>
                  </a:lnTo>
                  <a:lnTo>
                    <a:pt x="559854" y="206209"/>
                  </a:lnTo>
                  <a:lnTo>
                    <a:pt x="554349" y="244123"/>
                  </a:lnTo>
                  <a:lnTo>
                    <a:pt x="538563" y="279445"/>
                  </a:lnTo>
                  <a:lnTo>
                    <a:pt x="513584" y="311415"/>
                  </a:lnTo>
                  <a:lnTo>
                    <a:pt x="480501" y="339274"/>
                  </a:lnTo>
                  <a:lnTo>
                    <a:pt x="440404" y="362263"/>
                  </a:lnTo>
                  <a:lnTo>
                    <a:pt x="394383" y="379624"/>
                  </a:lnTo>
                  <a:lnTo>
                    <a:pt x="343527" y="390597"/>
                  </a:lnTo>
                  <a:lnTo>
                    <a:pt x="288925" y="394423"/>
                  </a:lnTo>
                  <a:lnTo>
                    <a:pt x="404629" y="394423"/>
                  </a:lnTo>
                  <a:lnTo>
                    <a:pt x="474979" y="363872"/>
                  </a:lnTo>
                  <a:lnTo>
                    <a:pt x="509824" y="339003"/>
                  </a:lnTo>
                  <a:lnTo>
                    <a:pt x="538357" y="310215"/>
                  </a:lnTo>
                  <a:lnTo>
                    <a:pt x="559756" y="278095"/>
                  </a:lnTo>
                  <a:lnTo>
                    <a:pt x="577862" y="206209"/>
                  </a:lnTo>
                  <a:lnTo>
                    <a:pt x="573199" y="169191"/>
                  </a:lnTo>
                  <a:lnTo>
                    <a:pt x="538357" y="102213"/>
                  </a:lnTo>
                  <a:lnTo>
                    <a:pt x="509824" y="73426"/>
                  </a:lnTo>
                  <a:lnTo>
                    <a:pt x="474979" y="48558"/>
                  </a:lnTo>
                  <a:lnTo>
                    <a:pt x="434644" y="28194"/>
                  </a:lnTo>
                  <a:lnTo>
                    <a:pt x="404592" y="17995"/>
                  </a:lnTo>
                  <a:close/>
                </a:path>
              </a:pathLst>
            </a:custGeom>
            <a:solidFill>
              <a:srgbClr val="D52C4F"/>
            </a:solidFill>
          </p:spPr>
          <p:txBody>
            <a:bodyPr wrap="square" lIns="0" tIns="0" rIns="0" bIns="0" rtlCol="0"/>
            <a:lstStyle/>
            <a:p>
              <a:endParaRPr/>
            </a:p>
          </p:txBody>
        </p:sp>
        <p:sp>
          <p:nvSpPr>
            <p:cNvPr id="131" name="object 60">
              <a:extLst>
                <a:ext uri="{FF2B5EF4-FFF2-40B4-BE49-F238E27FC236}">
                  <a16:creationId xmlns:a16="http://schemas.microsoft.com/office/drawing/2014/main" id="{F9C032A5-6070-4D12-AA0B-605FCFABA2F2}"/>
                </a:ext>
              </a:extLst>
            </p:cNvPr>
            <p:cNvSpPr txBox="1"/>
            <p:nvPr/>
          </p:nvSpPr>
          <p:spPr>
            <a:xfrm>
              <a:off x="5659704" y="4287150"/>
              <a:ext cx="474980" cy="177165"/>
            </a:xfrm>
            <a:prstGeom prst="rect">
              <a:avLst/>
            </a:prstGeom>
          </p:spPr>
          <p:txBody>
            <a:bodyPr vert="horz" wrap="square" lIns="0" tIns="11430" rIns="0" bIns="0" rtlCol="0">
              <a:spAutoFit/>
            </a:bodyPr>
            <a:lstStyle/>
            <a:p>
              <a:pPr marL="12700">
                <a:lnSpc>
                  <a:spcPct val="100000"/>
                </a:lnSpc>
                <a:spcBef>
                  <a:spcPts val="90"/>
                </a:spcBef>
              </a:pPr>
              <a:r>
                <a:rPr sz="1000" b="1" spc="-10" dirty="0">
                  <a:solidFill>
                    <a:srgbClr val="D52C4F"/>
                  </a:solidFill>
                  <a:latin typeface="Yu Gothic"/>
                  <a:cs typeface="Yu Gothic"/>
                </a:rPr>
                <a:t>My</a:t>
              </a:r>
              <a:r>
                <a:rPr sz="1000" b="1" spc="-15" dirty="0">
                  <a:solidFill>
                    <a:srgbClr val="D52C4F"/>
                  </a:solidFill>
                  <a:latin typeface="Yu Gothic"/>
                  <a:cs typeface="Yu Gothic"/>
                </a:rPr>
                <a:t>S</a:t>
              </a:r>
              <a:r>
                <a:rPr sz="1000" b="1" spc="-10" dirty="0">
                  <a:solidFill>
                    <a:srgbClr val="D52C4F"/>
                  </a:solidFill>
                  <a:latin typeface="Yu Gothic"/>
                  <a:cs typeface="Yu Gothic"/>
                </a:rPr>
                <a:t>OS</a:t>
              </a:r>
              <a:endParaRPr sz="1000" dirty="0">
                <a:latin typeface="Yu Gothic"/>
                <a:cs typeface="Yu Gothic"/>
              </a:endParaRPr>
            </a:p>
          </p:txBody>
        </p:sp>
      </p:grpSp>
      <p:sp>
        <p:nvSpPr>
          <p:cNvPr id="142" name="object 114">
            <a:extLst>
              <a:ext uri="{FF2B5EF4-FFF2-40B4-BE49-F238E27FC236}">
                <a16:creationId xmlns:a16="http://schemas.microsoft.com/office/drawing/2014/main" id="{B143720F-0354-4EC6-9AC8-B3BAF9407480}"/>
              </a:ext>
            </a:extLst>
          </p:cNvPr>
          <p:cNvSpPr/>
          <p:nvPr/>
        </p:nvSpPr>
        <p:spPr>
          <a:xfrm>
            <a:off x="1461045" y="3165739"/>
            <a:ext cx="3960495" cy="324485"/>
          </a:xfrm>
          <a:custGeom>
            <a:avLst/>
            <a:gdLst/>
            <a:ahLst/>
            <a:cxnLst/>
            <a:rect l="l" t="t" r="r" b="b"/>
            <a:pathLst>
              <a:path w="3960495" h="324485">
                <a:moveTo>
                  <a:pt x="3784282" y="0"/>
                </a:moveTo>
                <a:lnTo>
                  <a:pt x="175717" y="0"/>
                </a:lnTo>
                <a:lnTo>
                  <a:pt x="129143" y="5812"/>
                </a:lnTo>
                <a:lnTo>
                  <a:pt x="87206" y="22199"/>
                </a:lnTo>
                <a:lnTo>
                  <a:pt x="51615" y="47586"/>
                </a:lnTo>
                <a:lnTo>
                  <a:pt x="24079" y="80399"/>
                </a:lnTo>
                <a:lnTo>
                  <a:pt x="6304" y="119062"/>
                </a:lnTo>
                <a:lnTo>
                  <a:pt x="0" y="162001"/>
                </a:lnTo>
                <a:lnTo>
                  <a:pt x="6304" y="204939"/>
                </a:lnTo>
                <a:lnTo>
                  <a:pt x="24079" y="243602"/>
                </a:lnTo>
                <a:lnTo>
                  <a:pt x="51615" y="276415"/>
                </a:lnTo>
                <a:lnTo>
                  <a:pt x="87206" y="301802"/>
                </a:lnTo>
                <a:lnTo>
                  <a:pt x="129143" y="318190"/>
                </a:lnTo>
                <a:lnTo>
                  <a:pt x="175717" y="324002"/>
                </a:lnTo>
                <a:lnTo>
                  <a:pt x="3784282" y="324002"/>
                </a:lnTo>
                <a:lnTo>
                  <a:pt x="3830856" y="318190"/>
                </a:lnTo>
                <a:lnTo>
                  <a:pt x="3872793" y="301802"/>
                </a:lnTo>
                <a:lnTo>
                  <a:pt x="3908383" y="276415"/>
                </a:lnTo>
                <a:lnTo>
                  <a:pt x="3935920" y="243602"/>
                </a:lnTo>
                <a:lnTo>
                  <a:pt x="3953695" y="204939"/>
                </a:lnTo>
                <a:lnTo>
                  <a:pt x="3959999" y="162001"/>
                </a:lnTo>
                <a:lnTo>
                  <a:pt x="3953695" y="119062"/>
                </a:lnTo>
                <a:lnTo>
                  <a:pt x="3935920" y="80399"/>
                </a:lnTo>
                <a:lnTo>
                  <a:pt x="3908383" y="47586"/>
                </a:lnTo>
                <a:lnTo>
                  <a:pt x="3872793" y="22199"/>
                </a:lnTo>
                <a:lnTo>
                  <a:pt x="3830856" y="5812"/>
                </a:lnTo>
                <a:lnTo>
                  <a:pt x="3784282" y="0"/>
                </a:lnTo>
                <a:close/>
              </a:path>
            </a:pathLst>
          </a:custGeom>
          <a:solidFill>
            <a:srgbClr val="000000"/>
          </a:solidFill>
        </p:spPr>
        <p:txBody>
          <a:bodyPr wrap="square" lIns="0" tIns="0" rIns="0" bIns="0" rtlCol="0" anchor="ctr" anchorCtr="0"/>
          <a:lstStyle/>
          <a:p>
            <a:pPr marL="334010" indent="-321945">
              <a:lnSpc>
                <a:spcPct val="100000"/>
              </a:lnSpc>
              <a:spcBef>
                <a:spcPts val="1100"/>
              </a:spcBef>
              <a:buClr>
                <a:srgbClr val="000000"/>
              </a:buClr>
              <a:buAutoNum type="arabicPlain"/>
              <a:tabLst>
                <a:tab pos="334010" algn="l"/>
                <a:tab pos="334645" algn="l"/>
              </a:tabLst>
            </a:pPr>
            <a:r>
              <a:rPr lang="ja-JP" altLang="en-US" sz="1400" b="1" dirty="0">
                <a:solidFill>
                  <a:schemeClr val="bg1"/>
                </a:solidFill>
              </a:rPr>
              <a:t>准备</a:t>
            </a:r>
            <a:r>
              <a:rPr lang="en-US" altLang="ja-JP" sz="1400" b="1" dirty="0" err="1">
                <a:solidFill>
                  <a:schemeClr val="bg1"/>
                </a:solidFill>
              </a:rPr>
              <a:t>MySOS</a:t>
            </a:r>
            <a:r>
              <a:rPr lang="ja-JP" altLang="en-US" sz="1400" b="1" dirty="0">
                <a:solidFill>
                  <a:schemeClr val="bg1"/>
                </a:solidFill>
              </a:rPr>
              <a:t>（网页版・应用程序）</a:t>
            </a:r>
            <a:endParaRPr lang="ja-JP" altLang="en-US" sz="1400" dirty="0">
              <a:latin typeface="Yu Gothic"/>
              <a:cs typeface="Yu Gothic"/>
            </a:endParaRPr>
          </a:p>
        </p:txBody>
      </p:sp>
      <p:sp>
        <p:nvSpPr>
          <p:cNvPr id="146" name="object 115">
            <a:extLst>
              <a:ext uri="{FF2B5EF4-FFF2-40B4-BE49-F238E27FC236}">
                <a16:creationId xmlns:a16="http://schemas.microsoft.com/office/drawing/2014/main" id="{FE8FAC35-1143-4A11-8081-5E9C2AFC35D3}"/>
              </a:ext>
            </a:extLst>
          </p:cNvPr>
          <p:cNvSpPr/>
          <p:nvPr/>
        </p:nvSpPr>
        <p:spPr>
          <a:xfrm>
            <a:off x="1484859" y="3181935"/>
            <a:ext cx="297815" cy="292100"/>
          </a:xfrm>
          <a:custGeom>
            <a:avLst/>
            <a:gdLst/>
            <a:ahLst/>
            <a:cxnLst/>
            <a:rect l="l" t="t" r="r" b="b"/>
            <a:pathLst>
              <a:path w="297814" h="292100">
                <a:moveTo>
                  <a:pt x="148805" y="0"/>
                </a:moveTo>
                <a:lnTo>
                  <a:pt x="101821" y="7445"/>
                </a:lnTo>
                <a:lnTo>
                  <a:pt x="60978" y="28168"/>
                </a:lnTo>
                <a:lnTo>
                  <a:pt x="28747" y="59749"/>
                </a:lnTo>
                <a:lnTo>
                  <a:pt x="7598" y="99769"/>
                </a:lnTo>
                <a:lnTo>
                  <a:pt x="0" y="145808"/>
                </a:lnTo>
                <a:lnTo>
                  <a:pt x="7598" y="191841"/>
                </a:lnTo>
                <a:lnTo>
                  <a:pt x="28747" y="231857"/>
                </a:lnTo>
                <a:lnTo>
                  <a:pt x="60978" y="263437"/>
                </a:lnTo>
                <a:lnTo>
                  <a:pt x="101821" y="284159"/>
                </a:lnTo>
                <a:lnTo>
                  <a:pt x="148805" y="291604"/>
                </a:lnTo>
                <a:lnTo>
                  <a:pt x="195790" y="284159"/>
                </a:lnTo>
                <a:lnTo>
                  <a:pt x="236633" y="263437"/>
                </a:lnTo>
                <a:lnTo>
                  <a:pt x="268863" y="231857"/>
                </a:lnTo>
                <a:lnTo>
                  <a:pt x="290013" y="191841"/>
                </a:lnTo>
                <a:lnTo>
                  <a:pt x="297611" y="145808"/>
                </a:lnTo>
                <a:lnTo>
                  <a:pt x="290013" y="99769"/>
                </a:lnTo>
                <a:lnTo>
                  <a:pt x="268863" y="59749"/>
                </a:lnTo>
                <a:lnTo>
                  <a:pt x="236633" y="28168"/>
                </a:lnTo>
                <a:lnTo>
                  <a:pt x="195790" y="7445"/>
                </a:lnTo>
                <a:lnTo>
                  <a:pt x="148805" y="0"/>
                </a:lnTo>
                <a:close/>
              </a:path>
            </a:pathLst>
          </a:custGeom>
          <a:solidFill>
            <a:srgbClr val="FFFFFF"/>
          </a:solidFill>
        </p:spPr>
        <p:txBody>
          <a:bodyPr wrap="square" lIns="0" tIns="0" rIns="0" bIns="0" rtlCol="0" anchor="ctr" anchorCtr="0"/>
          <a:lstStyle/>
          <a:p>
            <a:pPr algn="ctr"/>
            <a:r>
              <a:rPr lang="ja-JP" altLang="en-US" b="1" dirty="0">
                <a:latin typeface="+mn-ea"/>
              </a:rPr>
              <a:t>１</a:t>
            </a:r>
            <a:endParaRPr b="1" dirty="0">
              <a:latin typeface="+mn-ea"/>
            </a:endParaRPr>
          </a:p>
        </p:txBody>
      </p:sp>
      <p:sp>
        <p:nvSpPr>
          <p:cNvPr id="152" name="テキスト ボックス 151">
            <a:extLst>
              <a:ext uri="{FF2B5EF4-FFF2-40B4-BE49-F238E27FC236}">
                <a16:creationId xmlns:a16="http://schemas.microsoft.com/office/drawing/2014/main" id="{3ABE0C8A-C95A-4AED-8249-F0330BE63B28}"/>
              </a:ext>
            </a:extLst>
          </p:cNvPr>
          <p:cNvSpPr txBox="1"/>
          <p:nvPr/>
        </p:nvSpPr>
        <p:spPr>
          <a:xfrm>
            <a:off x="1872734" y="4187671"/>
            <a:ext cx="3560590" cy="369332"/>
          </a:xfrm>
          <a:prstGeom prst="rect">
            <a:avLst/>
          </a:prstGeom>
          <a:noFill/>
        </p:spPr>
        <p:txBody>
          <a:bodyPr wrap="none" rtlCol="0">
            <a:spAutoFit/>
          </a:bodyPr>
          <a:lstStyle/>
          <a:p>
            <a:r>
              <a:rPr kumimoji="1" lang="en-US" altLang="ja-JP" dirty="0">
                <a:hlinkClick r:id="rId8"/>
              </a:rPr>
              <a:t>https://www.hco.mhlw.go.jp/zh-cn/</a:t>
            </a:r>
            <a:endParaRPr kumimoji="1" lang="ja-JP" altLang="en-US" dirty="0"/>
          </a:p>
        </p:txBody>
      </p:sp>
      <p:pic>
        <p:nvPicPr>
          <p:cNvPr id="1026" name="Picture 2" descr="https://qr.quel.jp/tmp/73c57ab6ff9493f46cd8624d34a3cde01f5005df.png">
            <a:extLst>
              <a:ext uri="{FF2B5EF4-FFF2-40B4-BE49-F238E27FC236}">
                <a16:creationId xmlns:a16="http://schemas.microsoft.com/office/drawing/2014/main" id="{A9E87032-C508-45B2-B720-8A5F144689A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44358" y="4013046"/>
            <a:ext cx="855320" cy="8553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qr.quel.jp/tmp/3cdde355cffe28d97e3f5313dab88fd631216590.png">
            <a:extLst>
              <a:ext uri="{FF2B5EF4-FFF2-40B4-BE49-F238E27FC236}">
                <a16:creationId xmlns:a16="http://schemas.microsoft.com/office/drawing/2014/main" id="{BB52E1B9-4165-477C-8F48-BEBE4A3BD06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08924" y="9116169"/>
            <a:ext cx="857107" cy="857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0545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D4D851A881DA544863223F79F842F50" ma:contentTypeVersion="16" ma:contentTypeDescription="新しいドキュメントを作成します。" ma:contentTypeScope="" ma:versionID="894b5aca7a1393888ef2e8bbe1710156">
  <xsd:schema xmlns:xsd="http://www.w3.org/2001/XMLSchema" xmlns:xs="http://www.w3.org/2001/XMLSchema" xmlns:p="http://schemas.microsoft.com/office/2006/metadata/properties" xmlns:ns2="14bc87d5-8c7b-4d87-a967-bee20b46be46" xmlns:ns3="800cf50c-abcc-4465-8f81-dfd54261ccf6" targetNamespace="http://schemas.microsoft.com/office/2006/metadata/properties" ma:root="true" ma:fieldsID="a4856e9479d58cac56e4b2e4c66bc77d" ns2:_="" ns3:_="">
    <xsd:import namespace="14bc87d5-8c7b-4d87-a967-bee20b46be46"/>
    <xsd:import namespace="800cf50c-abcc-4465-8f81-dfd54261ccf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bc87d5-8c7b-4d87-a967-bee20b46be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feabe4a4-60f9-4e0d-a956-297ec44329e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00cf50c-abcc-4465-8f81-dfd54261ccf6"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b34ba94a-27e9-41d9-9333-970e960ad7d3}" ma:internalName="TaxCatchAll" ma:showField="CatchAllData" ma:web="800cf50c-abcc-4465-8f81-dfd54261cc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4bc87d5-8c7b-4d87-a967-bee20b46be46">
      <Terms xmlns="http://schemas.microsoft.com/office/infopath/2007/PartnerControls"/>
    </lcf76f155ced4ddcb4097134ff3c332f>
    <TaxCatchAll xmlns="800cf50c-abcc-4465-8f81-dfd54261ccf6" xsi:nil="true"/>
    <SharedWithUsers xmlns="800cf50c-abcc-4465-8f81-dfd54261ccf6">
      <UserInfo>
        <DisplayName>Hashimoto Ai</DisplayName>
        <AccountId>16</AccountId>
        <AccountType/>
      </UserInfo>
      <UserInfo>
        <DisplayName>Wada Hisae</DisplayName>
        <AccountId>21</AccountId>
        <AccountType/>
      </UserInfo>
      <UserInfo>
        <DisplayName>Asada Mana</DisplayName>
        <AccountId>14</AccountId>
        <AccountType/>
      </UserInfo>
      <UserInfo>
        <DisplayName>水際班-EAJ メンバー</DisplayName>
        <AccountId>7</AccountId>
        <AccountType/>
      </UserInfo>
    </SharedWithUsers>
  </documentManagement>
</p:properties>
</file>

<file path=customXml/itemProps1.xml><?xml version="1.0" encoding="utf-8"?>
<ds:datastoreItem xmlns:ds="http://schemas.openxmlformats.org/officeDocument/2006/customXml" ds:itemID="{4B77989E-4ADA-4153-9A8F-0A86B9E99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bc87d5-8c7b-4d87-a967-bee20b46be46"/>
    <ds:schemaRef ds:uri="800cf50c-abcc-4465-8f81-dfd54261cc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CFF2B1-6CFF-4537-8212-9814214196D5}">
  <ds:schemaRefs>
    <ds:schemaRef ds:uri="http://schemas.microsoft.com/sharepoint/v3/contenttype/forms"/>
  </ds:schemaRefs>
</ds:datastoreItem>
</file>

<file path=customXml/itemProps3.xml><?xml version="1.0" encoding="utf-8"?>
<ds:datastoreItem xmlns:ds="http://schemas.openxmlformats.org/officeDocument/2006/customXml" ds:itemID="{58B48733-1F01-4C31-BE4A-90BFBDFEFFFD}">
  <ds:schemaRefs>
    <ds:schemaRef ds:uri="http://schemas.openxmlformats.org/package/2006/metadata/core-properties"/>
    <ds:schemaRef ds:uri="http://purl.org/dc/elements/1.1/"/>
    <ds:schemaRef ds:uri="800cf50c-abcc-4465-8f81-dfd54261ccf6"/>
    <ds:schemaRef ds:uri="http://purl.org/dc/terms/"/>
    <ds:schemaRef ds:uri="http://schemas.microsoft.com/office/2006/metadata/properties"/>
    <ds:schemaRef ds:uri="http://www.w3.org/XML/1998/namespace"/>
    <ds:schemaRef ds:uri="http://schemas.microsoft.com/office/infopath/2007/PartnerControls"/>
    <ds:schemaRef ds:uri="http://purl.org/dc/dcmitype/"/>
    <ds:schemaRef ds:uri="http://schemas.microsoft.com/office/2006/documentManagement/types"/>
    <ds:schemaRef ds:uri="14bc87d5-8c7b-4d87-a967-bee20b46be46"/>
  </ds:schemaRefs>
</ds:datastoreItem>
</file>

<file path=docProps/app.xml><?xml version="1.0" encoding="utf-8"?>
<Properties xmlns="http://schemas.openxmlformats.org/officeDocument/2006/extended-properties" xmlns:vt="http://schemas.openxmlformats.org/officeDocument/2006/docPropsVTypes">
  <Template>Office Theme</Template>
  <TotalTime>185</TotalTime>
  <Words>741</Words>
  <Application>Microsoft Office PowerPoint</Application>
  <PresentationFormat>ユーザー設定</PresentationFormat>
  <Paragraphs>133</Paragraphs>
  <Slides>3</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vt:i4>
      </vt:variant>
    </vt:vector>
  </HeadingPairs>
  <TitlesOfParts>
    <vt:vector size="15" baseType="lpstr">
      <vt:lpstr>Calibri 本文</vt:lpstr>
      <vt:lpstr>等线</vt:lpstr>
      <vt:lpstr>Kozuka Gothic Pr6N B</vt:lpstr>
      <vt:lpstr>Meiryo UI</vt:lpstr>
      <vt:lpstr>游ゴシック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wada hisae</dc:creator>
  <cp:lastModifiedBy>情報通信課</cp:lastModifiedBy>
  <cp:revision>23</cp:revision>
  <dcterms:created xsi:type="dcterms:W3CDTF">2022-05-20T06:39:53Z</dcterms:created>
  <dcterms:modified xsi:type="dcterms:W3CDTF">2022-07-08T02:30:01Z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0x0101008D4D851A881DA544863223F79F842F50</vt:lpwstr>
  </property>
  <property fmtid="{D5CDD505-2E9C-101B-9397-08002B2CF9AE}" pid="3" name="MediaServiceImageTags">
    <vt:lpwstr/>
  </property>
</Properties>
</file>